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3" r:id="rId3"/>
    <p:sldId id="257" r:id="rId4"/>
    <p:sldId id="258" r:id="rId5"/>
    <p:sldId id="259" r:id="rId6"/>
    <p:sldId id="260" r:id="rId7"/>
    <p:sldId id="266" r:id="rId8"/>
    <p:sldId id="261" r:id="rId9"/>
    <p:sldId id="270" r:id="rId10"/>
    <p:sldId id="271" r:id="rId11"/>
    <p:sldId id="272" r:id="rId12"/>
    <p:sldId id="262" r:id="rId13"/>
    <p:sldId id="264" r:id="rId14"/>
    <p:sldId id="265" r:id="rId15"/>
    <p:sldId id="267" r:id="rId16"/>
    <p:sldId id="268" r:id="rId17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86146" autoAdjust="0"/>
  </p:normalViewPr>
  <p:slideViewPr>
    <p:cSldViewPr>
      <p:cViewPr>
        <p:scale>
          <a:sx n="70" d="100"/>
          <a:sy n="70" d="100"/>
        </p:scale>
        <p:origin x="-1044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82" y="-108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831E7-0298-46E5-BFB5-95119FA3568F}" type="doc">
      <dgm:prSet loTypeId="urn:microsoft.com/office/officeart/2011/layout/ConvergingText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37C1ADA7-10FA-4E46-BFE9-96A7D79686C6}">
      <dgm:prSet phldrT="[Texte]" custT="1"/>
      <dgm:spPr/>
      <dgm:t>
        <a:bodyPr/>
        <a:lstStyle/>
        <a:p>
          <a:r>
            <a:rPr lang="fr-BE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rPr>
            <a:t>Synthétisation</a:t>
          </a:r>
          <a:endParaRPr lang="fr-BE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die Flower" panose="02000000000000000000" pitchFamily="2" charset="0"/>
          </a:endParaRPr>
        </a:p>
      </dgm:t>
    </dgm:pt>
    <dgm:pt modelId="{382B43F2-215F-4868-BF49-B992C2304794}" type="parTrans" cxnId="{C130E93F-D365-4C5A-9911-A9549E506F2F}">
      <dgm:prSet/>
      <dgm:spPr/>
      <dgm:t>
        <a:bodyPr/>
        <a:lstStyle/>
        <a:p>
          <a:endParaRPr lang="fr-BE"/>
        </a:p>
      </dgm:t>
    </dgm:pt>
    <dgm:pt modelId="{FCB685C1-4D0A-4225-BFAF-E5E8E9750FC9}" type="sibTrans" cxnId="{C130E93F-D365-4C5A-9911-A9549E506F2F}">
      <dgm:prSet/>
      <dgm:spPr/>
      <dgm:t>
        <a:bodyPr/>
        <a:lstStyle/>
        <a:p>
          <a:endParaRPr lang="fr-BE"/>
        </a:p>
      </dgm:t>
    </dgm:pt>
    <dgm:pt modelId="{8E4266A1-89BE-42D4-8BF7-30C53C3047D1}">
      <dgm:prSet phldrT="[Texte]" custT="1"/>
      <dgm:spPr/>
      <dgm:t>
        <a:bodyPr/>
        <a:lstStyle/>
        <a:p>
          <a:r>
            <a:rPr lang="fr-BE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rPr>
            <a:t>Code de qualité</a:t>
          </a:r>
          <a:endParaRPr lang="fr-BE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die Flower" panose="02000000000000000000" pitchFamily="2" charset="0"/>
          </a:endParaRPr>
        </a:p>
      </dgm:t>
    </dgm:pt>
    <dgm:pt modelId="{F93589CD-909B-4E3D-9CD7-6B97F381A15C}" type="parTrans" cxnId="{EDC96148-59BF-4E71-9DB4-0DC0E6F58E03}">
      <dgm:prSet/>
      <dgm:spPr/>
      <dgm:t>
        <a:bodyPr/>
        <a:lstStyle/>
        <a:p>
          <a:endParaRPr lang="fr-BE"/>
        </a:p>
      </dgm:t>
    </dgm:pt>
    <dgm:pt modelId="{4A21D69E-DA69-403D-968E-0C9A430B0568}" type="sibTrans" cxnId="{EDC96148-59BF-4E71-9DB4-0DC0E6F58E03}">
      <dgm:prSet/>
      <dgm:spPr/>
      <dgm:t>
        <a:bodyPr/>
        <a:lstStyle/>
        <a:p>
          <a:endParaRPr lang="fr-BE"/>
        </a:p>
      </dgm:t>
    </dgm:pt>
    <dgm:pt modelId="{8D7AFAB0-1674-4098-BD13-9EC6DEAB16F0}">
      <dgm:prSet phldrT="[Texte]" custT="1"/>
      <dgm:spPr/>
      <dgm:t>
        <a:bodyPr/>
        <a:lstStyle/>
        <a:p>
          <a:r>
            <a:rPr lang="fr-BE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rPr>
            <a:t>Référentiel psychopédagogique</a:t>
          </a:r>
          <a:endParaRPr lang="fr-BE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die Flower" panose="02000000000000000000" pitchFamily="2" charset="0"/>
          </a:endParaRPr>
        </a:p>
      </dgm:t>
    </dgm:pt>
    <dgm:pt modelId="{59BAFCCA-04FF-4FCF-8BAF-2536497F18DF}" type="parTrans" cxnId="{B2530748-6404-47ED-BEDB-2B76072385B9}">
      <dgm:prSet/>
      <dgm:spPr/>
      <dgm:t>
        <a:bodyPr/>
        <a:lstStyle/>
        <a:p>
          <a:endParaRPr lang="fr-BE"/>
        </a:p>
      </dgm:t>
    </dgm:pt>
    <dgm:pt modelId="{328A61DA-8FFD-43ED-8C0B-D4A848006197}" type="sibTrans" cxnId="{B2530748-6404-47ED-BEDB-2B76072385B9}">
      <dgm:prSet/>
      <dgm:spPr/>
      <dgm:t>
        <a:bodyPr/>
        <a:lstStyle/>
        <a:p>
          <a:endParaRPr lang="fr-BE"/>
        </a:p>
      </dgm:t>
    </dgm:pt>
    <dgm:pt modelId="{F615CA21-8E72-43EC-AE5A-7882C0A63C86}" type="pres">
      <dgm:prSet presAssocID="{E33831E7-0298-46E5-BFB5-95119FA3568F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E291E634-772E-4677-8505-5104D2C08D0A}" type="pres">
      <dgm:prSet presAssocID="{37C1ADA7-10FA-4E46-BFE9-96A7D79686C6}" presName="composite" presStyleCnt="0"/>
      <dgm:spPr/>
    </dgm:pt>
    <dgm:pt modelId="{872224FB-B4D0-420C-A9D5-14FDEDB5506C}" type="pres">
      <dgm:prSet presAssocID="{37C1ADA7-10FA-4E46-BFE9-96A7D79686C6}" presName="ParentAccent1" presStyleLbl="alignNode1" presStyleIdx="0" presStyleCnt="27"/>
      <dgm:spPr/>
    </dgm:pt>
    <dgm:pt modelId="{8F86D5FF-7955-425F-BE09-A077D6480917}" type="pres">
      <dgm:prSet presAssocID="{37C1ADA7-10FA-4E46-BFE9-96A7D79686C6}" presName="ParentAccent2" presStyleLbl="alignNode1" presStyleIdx="1" presStyleCnt="27"/>
      <dgm:spPr/>
    </dgm:pt>
    <dgm:pt modelId="{09B604B3-C771-401A-BB14-B3A1614302B2}" type="pres">
      <dgm:prSet presAssocID="{37C1ADA7-10FA-4E46-BFE9-96A7D79686C6}" presName="ParentAccent3" presStyleLbl="alignNode1" presStyleIdx="2" presStyleCnt="27"/>
      <dgm:spPr/>
    </dgm:pt>
    <dgm:pt modelId="{B2605AE3-B8A9-46EB-B277-7F8A06F407A9}" type="pres">
      <dgm:prSet presAssocID="{37C1ADA7-10FA-4E46-BFE9-96A7D79686C6}" presName="ParentAccent4" presStyleLbl="alignNode1" presStyleIdx="3" presStyleCnt="27"/>
      <dgm:spPr/>
    </dgm:pt>
    <dgm:pt modelId="{14E2458E-EB52-44A9-BE44-64AFEE2CEFCB}" type="pres">
      <dgm:prSet presAssocID="{37C1ADA7-10FA-4E46-BFE9-96A7D79686C6}" presName="ParentAccent5" presStyleLbl="alignNode1" presStyleIdx="4" presStyleCnt="27"/>
      <dgm:spPr/>
    </dgm:pt>
    <dgm:pt modelId="{79FDB893-440B-4641-BC43-82FCD275E45A}" type="pres">
      <dgm:prSet presAssocID="{37C1ADA7-10FA-4E46-BFE9-96A7D79686C6}" presName="ParentAccent6" presStyleLbl="alignNode1" presStyleIdx="5" presStyleCnt="27"/>
      <dgm:spPr/>
    </dgm:pt>
    <dgm:pt modelId="{D40530A2-AEEC-45F8-AC9F-D58F7E247CE4}" type="pres">
      <dgm:prSet presAssocID="{37C1ADA7-10FA-4E46-BFE9-96A7D79686C6}" presName="ParentAccent7" presStyleLbl="alignNode1" presStyleIdx="6" presStyleCnt="27"/>
      <dgm:spPr/>
    </dgm:pt>
    <dgm:pt modelId="{FADCF116-F11E-49A0-BDF5-A1470DAB6A16}" type="pres">
      <dgm:prSet presAssocID="{37C1ADA7-10FA-4E46-BFE9-96A7D79686C6}" presName="ParentAccent8" presStyleLbl="alignNode1" presStyleIdx="7" presStyleCnt="27"/>
      <dgm:spPr/>
    </dgm:pt>
    <dgm:pt modelId="{62970182-C711-4638-8DB1-07BA92F948D7}" type="pres">
      <dgm:prSet presAssocID="{37C1ADA7-10FA-4E46-BFE9-96A7D79686C6}" presName="ParentAccent9" presStyleLbl="alignNode1" presStyleIdx="8" presStyleCnt="27"/>
      <dgm:spPr/>
    </dgm:pt>
    <dgm:pt modelId="{47C408EE-53C7-4543-A113-5BA7E9D9ED5C}" type="pres">
      <dgm:prSet presAssocID="{37C1ADA7-10FA-4E46-BFE9-96A7D79686C6}" presName="ParentAccent10" presStyleLbl="alignNode1" presStyleIdx="9" presStyleCnt="27"/>
      <dgm:spPr/>
    </dgm:pt>
    <dgm:pt modelId="{64CC6238-5186-4A08-9743-3D47D6C3B43F}" type="pres">
      <dgm:prSet presAssocID="{37C1ADA7-10FA-4E46-BFE9-96A7D79686C6}" presName="Parent" presStyleLbl="alignNode1" presStyleIdx="10" presStyleCnt="27" custScaleX="142364" custLinFactNeighborX="6093" custLinFactNeighborY="56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AD6BF48-4739-43DD-8DE9-DA92637AE854}" type="pres">
      <dgm:prSet presAssocID="{8E4266A1-89BE-42D4-8BF7-30C53C3047D1}" presName="Child1Accent1" presStyleLbl="alignNode1" presStyleIdx="11" presStyleCnt="27"/>
      <dgm:spPr/>
    </dgm:pt>
    <dgm:pt modelId="{5C86A36B-41DF-4120-87EE-9F66C13BAF92}" type="pres">
      <dgm:prSet presAssocID="{8E4266A1-89BE-42D4-8BF7-30C53C3047D1}" presName="Child1Accent2" presStyleLbl="alignNode1" presStyleIdx="12" presStyleCnt="27"/>
      <dgm:spPr/>
    </dgm:pt>
    <dgm:pt modelId="{6242DF1E-8000-4069-95F5-8D84C9EADAA8}" type="pres">
      <dgm:prSet presAssocID="{8E4266A1-89BE-42D4-8BF7-30C53C3047D1}" presName="Child1Accent3" presStyleLbl="alignNode1" presStyleIdx="13" presStyleCnt="27"/>
      <dgm:spPr/>
    </dgm:pt>
    <dgm:pt modelId="{56EED938-48BF-46D2-9F5D-E5A9F9BB952C}" type="pres">
      <dgm:prSet presAssocID="{8E4266A1-89BE-42D4-8BF7-30C53C3047D1}" presName="Child1Accent4" presStyleLbl="alignNode1" presStyleIdx="14" presStyleCnt="27"/>
      <dgm:spPr/>
    </dgm:pt>
    <dgm:pt modelId="{5AA57901-316F-49F5-8DAB-52CBB8BB1C99}" type="pres">
      <dgm:prSet presAssocID="{8E4266A1-89BE-42D4-8BF7-30C53C3047D1}" presName="Child1Accent5" presStyleLbl="alignNode1" presStyleIdx="15" presStyleCnt="27"/>
      <dgm:spPr/>
    </dgm:pt>
    <dgm:pt modelId="{DBED8AE4-9E27-4F44-BCC3-9572B8248FAA}" type="pres">
      <dgm:prSet presAssocID="{8E4266A1-89BE-42D4-8BF7-30C53C3047D1}" presName="Child1Accent6" presStyleLbl="alignNode1" presStyleIdx="16" presStyleCnt="27"/>
      <dgm:spPr/>
    </dgm:pt>
    <dgm:pt modelId="{5FC9BAAC-A5C4-44B1-A231-0FB544CABE0E}" type="pres">
      <dgm:prSet presAssocID="{8E4266A1-89BE-42D4-8BF7-30C53C3047D1}" presName="Child1Accent7" presStyleLbl="alignNode1" presStyleIdx="17" presStyleCnt="27"/>
      <dgm:spPr/>
    </dgm:pt>
    <dgm:pt modelId="{5E6F773D-9EA5-48A1-BFB6-FDBA6E0AFA0F}" type="pres">
      <dgm:prSet presAssocID="{8E4266A1-89BE-42D4-8BF7-30C53C3047D1}" presName="Child1Accent8" presStyleLbl="alignNode1" presStyleIdx="18" presStyleCnt="27"/>
      <dgm:spPr/>
    </dgm:pt>
    <dgm:pt modelId="{F84A9EB0-6EF2-4871-9642-CA797EB92339}" type="pres">
      <dgm:prSet presAssocID="{8E4266A1-89BE-42D4-8BF7-30C53C3047D1}" presName="Child1Accent9" presStyleLbl="alignNode1" presStyleIdx="19" presStyleCnt="27"/>
      <dgm:spPr/>
    </dgm:pt>
    <dgm:pt modelId="{4A5DE3E6-25AC-474A-BDEA-0B3014476C4E}" type="pres">
      <dgm:prSet presAssocID="{8E4266A1-89BE-42D4-8BF7-30C53C3047D1}" presName="Child1" presStyleLbl="revTx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5413523-E319-4EF9-8441-4E28B057CF7F}" type="pres">
      <dgm:prSet presAssocID="{8D7AFAB0-1674-4098-BD13-9EC6DEAB16F0}" presName="Child2Accent1" presStyleLbl="alignNode1" presStyleIdx="20" presStyleCnt="27"/>
      <dgm:spPr/>
    </dgm:pt>
    <dgm:pt modelId="{A4D48FFF-DAE9-4946-B6BF-FC7A3F9A1DB6}" type="pres">
      <dgm:prSet presAssocID="{8D7AFAB0-1674-4098-BD13-9EC6DEAB16F0}" presName="Child2Accent2" presStyleLbl="alignNode1" presStyleIdx="21" presStyleCnt="27"/>
      <dgm:spPr/>
    </dgm:pt>
    <dgm:pt modelId="{DF00F487-8FC6-4A76-98AF-E2B256AE3263}" type="pres">
      <dgm:prSet presAssocID="{8D7AFAB0-1674-4098-BD13-9EC6DEAB16F0}" presName="Child2Accent3" presStyleLbl="alignNode1" presStyleIdx="22" presStyleCnt="27"/>
      <dgm:spPr/>
    </dgm:pt>
    <dgm:pt modelId="{1937271F-B222-4BFB-95D9-6E1EAA414223}" type="pres">
      <dgm:prSet presAssocID="{8D7AFAB0-1674-4098-BD13-9EC6DEAB16F0}" presName="Child2Accent4" presStyleLbl="alignNode1" presStyleIdx="23" presStyleCnt="27"/>
      <dgm:spPr/>
    </dgm:pt>
    <dgm:pt modelId="{4CA58EAC-5BFC-47F2-B0AF-5673FD5EBAA6}" type="pres">
      <dgm:prSet presAssocID="{8D7AFAB0-1674-4098-BD13-9EC6DEAB16F0}" presName="Child2Accent5" presStyleLbl="alignNode1" presStyleIdx="24" presStyleCnt="27"/>
      <dgm:spPr/>
    </dgm:pt>
    <dgm:pt modelId="{3B7E68B4-2CBB-440A-94B7-3DC4B8235120}" type="pres">
      <dgm:prSet presAssocID="{8D7AFAB0-1674-4098-BD13-9EC6DEAB16F0}" presName="Child2Accent6" presStyleLbl="alignNode1" presStyleIdx="25" presStyleCnt="27"/>
      <dgm:spPr/>
    </dgm:pt>
    <dgm:pt modelId="{93C5C44C-68C6-41E1-A207-0BE210E5B99A}" type="pres">
      <dgm:prSet presAssocID="{8D7AFAB0-1674-4098-BD13-9EC6DEAB16F0}" presName="Child2Accent7" presStyleLbl="alignNode1" presStyleIdx="26" presStyleCnt="27"/>
      <dgm:spPr/>
    </dgm:pt>
    <dgm:pt modelId="{CF91294C-6AF5-46B0-BDD2-0FEAD064C469}" type="pres">
      <dgm:prSet presAssocID="{8D7AFAB0-1674-4098-BD13-9EC6DEAB16F0}" presName="Child2" presStyleLbl="revTx" presStyleIdx="1" presStyleCnt="2" custScaleX="11147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7BB3E7C4-BD9F-440F-87D4-17BA82044155}" type="presOf" srcId="{E33831E7-0298-46E5-BFB5-95119FA3568F}" destId="{F615CA21-8E72-43EC-AE5A-7882C0A63C86}" srcOrd="0" destOrd="0" presId="urn:microsoft.com/office/officeart/2011/layout/ConvergingText"/>
    <dgm:cxn modelId="{EDC96148-59BF-4E71-9DB4-0DC0E6F58E03}" srcId="{37C1ADA7-10FA-4E46-BFE9-96A7D79686C6}" destId="{8E4266A1-89BE-42D4-8BF7-30C53C3047D1}" srcOrd="0" destOrd="0" parTransId="{F93589CD-909B-4E3D-9CD7-6B97F381A15C}" sibTransId="{4A21D69E-DA69-403D-968E-0C9A430B0568}"/>
    <dgm:cxn modelId="{C130E93F-D365-4C5A-9911-A9549E506F2F}" srcId="{E33831E7-0298-46E5-BFB5-95119FA3568F}" destId="{37C1ADA7-10FA-4E46-BFE9-96A7D79686C6}" srcOrd="0" destOrd="0" parTransId="{382B43F2-215F-4868-BF49-B992C2304794}" sibTransId="{FCB685C1-4D0A-4225-BFAF-E5E8E9750FC9}"/>
    <dgm:cxn modelId="{ECB9412A-BB7A-40BA-9FF7-8C1502C8BB72}" type="presOf" srcId="{8D7AFAB0-1674-4098-BD13-9EC6DEAB16F0}" destId="{CF91294C-6AF5-46B0-BDD2-0FEAD064C469}" srcOrd="0" destOrd="0" presId="urn:microsoft.com/office/officeart/2011/layout/ConvergingText"/>
    <dgm:cxn modelId="{4E10458C-913F-47CF-AE1B-01CDD4C841EC}" type="presOf" srcId="{8E4266A1-89BE-42D4-8BF7-30C53C3047D1}" destId="{4A5DE3E6-25AC-474A-BDEA-0B3014476C4E}" srcOrd="0" destOrd="0" presId="urn:microsoft.com/office/officeart/2011/layout/ConvergingText"/>
    <dgm:cxn modelId="{B2530748-6404-47ED-BEDB-2B76072385B9}" srcId="{37C1ADA7-10FA-4E46-BFE9-96A7D79686C6}" destId="{8D7AFAB0-1674-4098-BD13-9EC6DEAB16F0}" srcOrd="1" destOrd="0" parTransId="{59BAFCCA-04FF-4FCF-8BAF-2536497F18DF}" sibTransId="{328A61DA-8FFD-43ED-8C0B-D4A848006197}"/>
    <dgm:cxn modelId="{5ABCD698-24FA-429F-9297-011ADA1FCF02}" type="presOf" srcId="{37C1ADA7-10FA-4E46-BFE9-96A7D79686C6}" destId="{64CC6238-5186-4A08-9743-3D47D6C3B43F}" srcOrd="0" destOrd="0" presId="urn:microsoft.com/office/officeart/2011/layout/ConvergingText"/>
    <dgm:cxn modelId="{9D6C2FB0-27D5-4BC6-A925-B6F1D3C8211F}" type="presParOf" srcId="{F615CA21-8E72-43EC-AE5A-7882C0A63C86}" destId="{E291E634-772E-4677-8505-5104D2C08D0A}" srcOrd="0" destOrd="0" presId="urn:microsoft.com/office/officeart/2011/layout/ConvergingText"/>
    <dgm:cxn modelId="{05DDA8D8-6853-4F5A-AAC4-D739D2B3BF03}" type="presParOf" srcId="{E291E634-772E-4677-8505-5104D2C08D0A}" destId="{872224FB-B4D0-420C-A9D5-14FDEDB5506C}" srcOrd="0" destOrd="0" presId="urn:microsoft.com/office/officeart/2011/layout/ConvergingText"/>
    <dgm:cxn modelId="{89EA3524-C769-4F92-9BFC-26BCC198B91E}" type="presParOf" srcId="{E291E634-772E-4677-8505-5104D2C08D0A}" destId="{8F86D5FF-7955-425F-BE09-A077D6480917}" srcOrd="1" destOrd="0" presId="urn:microsoft.com/office/officeart/2011/layout/ConvergingText"/>
    <dgm:cxn modelId="{5291B106-C496-4D63-A082-9525AD70215B}" type="presParOf" srcId="{E291E634-772E-4677-8505-5104D2C08D0A}" destId="{09B604B3-C771-401A-BB14-B3A1614302B2}" srcOrd="2" destOrd="0" presId="urn:microsoft.com/office/officeart/2011/layout/ConvergingText"/>
    <dgm:cxn modelId="{49CADA24-D7F0-4EE5-A7D6-8F913FF68F8F}" type="presParOf" srcId="{E291E634-772E-4677-8505-5104D2C08D0A}" destId="{B2605AE3-B8A9-46EB-B277-7F8A06F407A9}" srcOrd="3" destOrd="0" presId="urn:microsoft.com/office/officeart/2011/layout/ConvergingText"/>
    <dgm:cxn modelId="{AAB5D9B7-538F-4E66-9FA9-9D5CD358118C}" type="presParOf" srcId="{E291E634-772E-4677-8505-5104D2C08D0A}" destId="{14E2458E-EB52-44A9-BE44-64AFEE2CEFCB}" srcOrd="4" destOrd="0" presId="urn:microsoft.com/office/officeart/2011/layout/ConvergingText"/>
    <dgm:cxn modelId="{BEF9D3C1-525A-41DF-8FB5-B756C192095F}" type="presParOf" srcId="{E291E634-772E-4677-8505-5104D2C08D0A}" destId="{79FDB893-440B-4641-BC43-82FCD275E45A}" srcOrd="5" destOrd="0" presId="urn:microsoft.com/office/officeart/2011/layout/ConvergingText"/>
    <dgm:cxn modelId="{AB8ADF12-B677-4460-B9EE-77B54AD812DA}" type="presParOf" srcId="{E291E634-772E-4677-8505-5104D2C08D0A}" destId="{D40530A2-AEEC-45F8-AC9F-D58F7E247CE4}" srcOrd="6" destOrd="0" presId="urn:microsoft.com/office/officeart/2011/layout/ConvergingText"/>
    <dgm:cxn modelId="{56AC010F-4F29-42D4-8094-A9A86964743F}" type="presParOf" srcId="{E291E634-772E-4677-8505-5104D2C08D0A}" destId="{FADCF116-F11E-49A0-BDF5-A1470DAB6A16}" srcOrd="7" destOrd="0" presId="urn:microsoft.com/office/officeart/2011/layout/ConvergingText"/>
    <dgm:cxn modelId="{D511D9F6-C8EE-4F69-A791-AEB34CDC5EED}" type="presParOf" srcId="{E291E634-772E-4677-8505-5104D2C08D0A}" destId="{62970182-C711-4638-8DB1-07BA92F948D7}" srcOrd="8" destOrd="0" presId="urn:microsoft.com/office/officeart/2011/layout/ConvergingText"/>
    <dgm:cxn modelId="{F605EA68-CDE3-4555-A8E7-E7B0725667BC}" type="presParOf" srcId="{E291E634-772E-4677-8505-5104D2C08D0A}" destId="{47C408EE-53C7-4543-A113-5BA7E9D9ED5C}" srcOrd="9" destOrd="0" presId="urn:microsoft.com/office/officeart/2011/layout/ConvergingText"/>
    <dgm:cxn modelId="{DC16CCE0-64E5-4016-A512-AAAB3E6AB7F1}" type="presParOf" srcId="{E291E634-772E-4677-8505-5104D2C08D0A}" destId="{64CC6238-5186-4A08-9743-3D47D6C3B43F}" srcOrd="10" destOrd="0" presId="urn:microsoft.com/office/officeart/2011/layout/ConvergingText"/>
    <dgm:cxn modelId="{323F46CA-B24B-43F0-83BF-33D6FD5FCECF}" type="presParOf" srcId="{E291E634-772E-4677-8505-5104D2C08D0A}" destId="{CAD6BF48-4739-43DD-8DE9-DA92637AE854}" srcOrd="11" destOrd="0" presId="urn:microsoft.com/office/officeart/2011/layout/ConvergingText"/>
    <dgm:cxn modelId="{9DC95344-2CE5-461C-8256-0C9196A76DD4}" type="presParOf" srcId="{E291E634-772E-4677-8505-5104D2C08D0A}" destId="{5C86A36B-41DF-4120-87EE-9F66C13BAF92}" srcOrd="12" destOrd="0" presId="urn:microsoft.com/office/officeart/2011/layout/ConvergingText"/>
    <dgm:cxn modelId="{B57E2EE4-C7AC-4D88-B3BF-F4BFE4AE9C1A}" type="presParOf" srcId="{E291E634-772E-4677-8505-5104D2C08D0A}" destId="{6242DF1E-8000-4069-95F5-8D84C9EADAA8}" srcOrd="13" destOrd="0" presId="urn:microsoft.com/office/officeart/2011/layout/ConvergingText"/>
    <dgm:cxn modelId="{68C6BD20-E12F-422C-8185-42F185D8882A}" type="presParOf" srcId="{E291E634-772E-4677-8505-5104D2C08D0A}" destId="{56EED938-48BF-46D2-9F5D-E5A9F9BB952C}" srcOrd="14" destOrd="0" presId="urn:microsoft.com/office/officeart/2011/layout/ConvergingText"/>
    <dgm:cxn modelId="{F388E279-AF6C-4EDD-99D0-A73904459AE5}" type="presParOf" srcId="{E291E634-772E-4677-8505-5104D2C08D0A}" destId="{5AA57901-316F-49F5-8DAB-52CBB8BB1C99}" srcOrd="15" destOrd="0" presId="urn:microsoft.com/office/officeart/2011/layout/ConvergingText"/>
    <dgm:cxn modelId="{65C40B10-7B23-4A37-94FE-7CABD6FB9D5D}" type="presParOf" srcId="{E291E634-772E-4677-8505-5104D2C08D0A}" destId="{DBED8AE4-9E27-4F44-BCC3-9572B8248FAA}" srcOrd="16" destOrd="0" presId="urn:microsoft.com/office/officeart/2011/layout/ConvergingText"/>
    <dgm:cxn modelId="{B5082AB7-B667-4FB3-92A6-AB39EC7F615A}" type="presParOf" srcId="{E291E634-772E-4677-8505-5104D2C08D0A}" destId="{5FC9BAAC-A5C4-44B1-A231-0FB544CABE0E}" srcOrd="17" destOrd="0" presId="urn:microsoft.com/office/officeart/2011/layout/ConvergingText"/>
    <dgm:cxn modelId="{F108D6C2-06FC-439C-B4C9-63BB3FF5F3A9}" type="presParOf" srcId="{E291E634-772E-4677-8505-5104D2C08D0A}" destId="{5E6F773D-9EA5-48A1-BFB6-FDBA6E0AFA0F}" srcOrd="18" destOrd="0" presId="urn:microsoft.com/office/officeart/2011/layout/ConvergingText"/>
    <dgm:cxn modelId="{6F97D16B-6797-456D-BDF2-05C7F25678D8}" type="presParOf" srcId="{E291E634-772E-4677-8505-5104D2C08D0A}" destId="{F84A9EB0-6EF2-4871-9642-CA797EB92339}" srcOrd="19" destOrd="0" presId="urn:microsoft.com/office/officeart/2011/layout/ConvergingText"/>
    <dgm:cxn modelId="{F210545B-6AF0-49F1-8E9E-B59F3380980D}" type="presParOf" srcId="{E291E634-772E-4677-8505-5104D2C08D0A}" destId="{4A5DE3E6-25AC-474A-BDEA-0B3014476C4E}" srcOrd="20" destOrd="0" presId="urn:microsoft.com/office/officeart/2011/layout/ConvergingText"/>
    <dgm:cxn modelId="{92FD29AE-0250-4B6C-A78B-65D2344DCDFE}" type="presParOf" srcId="{E291E634-772E-4677-8505-5104D2C08D0A}" destId="{75413523-E319-4EF9-8441-4E28B057CF7F}" srcOrd="21" destOrd="0" presId="urn:microsoft.com/office/officeart/2011/layout/ConvergingText"/>
    <dgm:cxn modelId="{990F666B-5E79-47AE-9597-67EC1C6C3532}" type="presParOf" srcId="{E291E634-772E-4677-8505-5104D2C08D0A}" destId="{A4D48FFF-DAE9-4946-B6BF-FC7A3F9A1DB6}" srcOrd="22" destOrd="0" presId="urn:microsoft.com/office/officeart/2011/layout/ConvergingText"/>
    <dgm:cxn modelId="{731F022C-D59C-4033-B328-0C82E283EC1C}" type="presParOf" srcId="{E291E634-772E-4677-8505-5104D2C08D0A}" destId="{DF00F487-8FC6-4A76-98AF-E2B256AE3263}" srcOrd="23" destOrd="0" presId="urn:microsoft.com/office/officeart/2011/layout/ConvergingText"/>
    <dgm:cxn modelId="{52D051D1-E99E-4107-8A73-44520F7AC623}" type="presParOf" srcId="{E291E634-772E-4677-8505-5104D2C08D0A}" destId="{1937271F-B222-4BFB-95D9-6E1EAA414223}" srcOrd="24" destOrd="0" presId="urn:microsoft.com/office/officeart/2011/layout/ConvergingText"/>
    <dgm:cxn modelId="{93DBC580-F87C-49AA-9582-3B9CD7FF8A4B}" type="presParOf" srcId="{E291E634-772E-4677-8505-5104D2C08D0A}" destId="{4CA58EAC-5BFC-47F2-B0AF-5673FD5EBAA6}" srcOrd="25" destOrd="0" presId="urn:microsoft.com/office/officeart/2011/layout/ConvergingText"/>
    <dgm:cxn modelId="{EF42189A-87AF-4D12-B728-A4DE57284F74}" type="presParOf" srcId="{E291E634-772E-4677-8505-5104D2C08D0A}" destId="{3B7E68B4-2CBB-440A-94B7-3DC4B8235120}" srcOrd="26" destOrd="0" presId="urn:microsoft.com/office/officeart/2011/layout/ConvergingText"/>
    <dgm:cxn modelId="{13826EA7-2D85-48CE-8EF7-45E18CC2ED3F}" type="presParOf" srcId="{E291E634-772E-4677-8505-5104D2C08D0A}" destId="{93C5C44C-68C6-41E1-A207-0BE210E5B99A}" srcOrd="27" destOrd="0" presId="urn:microsoft.com/office/officeart/2011/layout/ConvergingText"/>
    <dgm:cxn modelId="{FC930011-0171-4369-AF79-D8CB65A86655}" type="presParOf" srcId="{E291E634-772E-4677-8505-5104D2C08D0A}" destId="{CF91294C-6AF5-46B0-BDD2-0FEAD064C469}" srcOrd="28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9F552D-87AA-472C-B9E1-9AB4470232EA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fr-BE"/>
        </a:p>
      </dgm:t>
    </dgm:pt>
    <dgm:pt modelId="{DD7F4563-E0F7-4589-9277-9C0568025884}">
      <dgm:prSet phldrT="[Texte]" custT="1"/>
      <dgm:spPr/>
      <dgm:t>
        <a:bodyPr/>
        <a:lstStyle/>
        <a:p>
          <a:r>
            <a:rPr lang="fr-BE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rPr>
            <a:t>Repères</a:t>
          </a:r>
          <a:endParaRPr lang="fr-BE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die Flower" panose="02000000000000000000" pitchFamily="2" charset="0"/>
          </a:endParaRPr>
        </a:p>
      </dgm:t>
    </dgm:pt>
    <dgm:pt modelId="{3ED77C1D-B368-4CFF-B2BB-8843DCFC1E15}" type="parTrans" cxnId="{79A1AC88-6780-4133-BBEB-404CB94D5528}">
      <dgm:prSet/>
      <dgm:spPr/>
      <dgm:t>
        <a:bodyPr/>
        <a:lstStyle/>
        <a:p>
          <a:endParaRPr lang="fr-BE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die Flower" panose="02000000000000000000" pitchFamily="2" charset="0"/>
          </a:endParaRPr>
        </a:p>
      </dgm:t>
    </dgm:pt>
    <dgm:pt modelId="{0047FD4E-F0E2-4B5C-88E4-66252D83A170}" type="sibTrans" cxnId="{79A1AC88-6780-4133-BBEB-404CB94D5528}">
      <dgm:prSet/>
      <dgm:spPr/>
      <dgm:t>
        <a:bodyPr/>
        <a:lstStyle/>
        <a:p>
          <a:endParaRPr lang="fr-BE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die Flower" panose="02000000000000000000" pitchFamily="2" charset="0"/>
          </a:endParaRPr>
        </a:p>
      </dgm:t>
    </dgm:pt>
    <dgm:pt modelId="{2F6D9DA7-40D0-42B4-84A9-0AA85D2826FE}">
      <dgm:prSet phldrT="[Texte]" custT="1"/>
      <dgm:spPr/>
      <dgm:t>
        <a:bodyPr/>
        <a:lstStyle/>
        <a:p>
          <a:r>
            <a:rPr lang="fr-BE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rPr>
            <a:t>Critères</a:t>
          </a:r>
          <a:endParaRPr lang="fr-BE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die Flower" panose="02000000000000000000" pitchFamily="2" charset="0"/>
          </a:endParaRPr>
        </a:p>
      </dgm:t>
    </dgm:pt>
    <dgm:pt modelId="{9D02916E-EE51-40D5-A22A-0EE5436AD925}" type="parTrans" cxnId="{F1F9B25E-EABA-44D7-9185-9F77B5BAFE74}">
      <dgm:prSet/>
      <dgm:spPr/>
      <dgm:t>
        <a:bodyPr/>
        <a:lstStyle/>
        <a:p>
          <a:endParaRPr lang="fr-BE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die Flower" panose="02000000000000000000" pitchFamily="2" charset="0"/>
          </a:endParaRPr>
        </a:p>
      </dgm:t>
    </dgm:pt>
    <dgm:pt modelId="{0CCAC90D-E17C-4034-A9C7-2804BDB88F3F}" type="sibTrans" cxnId="{F1F9B25E-EABA-44D7-9185-9F77B5BAFE74}">
      <dgm:prSet/>
      <dgm:spPr/>
      <dgm:t>
        <a:bodyPr/>
        <a:lstStyle/>
        <a:p>
          <a:endParaRPr lang="fr-BE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die Flower" panose="02000000000000000000" pitchFamily="2" charset="0"/>
          </a:endParaRPr>
        </a:p>
      </dgm:t>
    </dgm:pt>
    <dgm:pt modelId="{E483BF73-FDBA-4501-BA86-81E72C9A129F}">
      <dgm:prSet phldrT="[Texte]" custT="1"/>
      <dgm:spPr/>
      <dgm:t>
        <a:bodyPr/>
        <a:lstStyle/>
        <a:p>
          <a:r>
            <a:rPr lang="fr-BE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rPr>
            <a:t>Indicateurs</a:t>
          </a:r>
          <a:endParaRPr lang="fr-BE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die Flower" panose="02000000000000000000" pitchFamily="2" charset="0"/>
          </a:endParaRPr>
        </a:p>
      </dgm:t>
    </dgm:pt>
    <dgm:pt modelId="{AD3194F8-7984-4CFF-8B1F-B7B0800D8282}" type="parTrans" cxnId="{0A4AA41C-348A-4699-B75F-641C4CB330F2}">
      <dgm:prSet/>
      <dgm:spPr/>
      <dgm:t>
        <a:bodyPr/>
        <a:lstStyle/>
        <a:p>
          <a:endParaRPr lang="fr-BE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die Flower" panose="02000000000000000000" pitchFamily="2" charset="0"/>
          </a:endParaRPr>
        </a:p>
      </dgm:t>
    </dgm:pt>
    <dgm:pt modelId="{E5485608-C28B-4176-BF0F-A852B2525C74}" type="sibTrans" cxnId="{0A4AA41C-348A-4699-B75F-641C4CB330F2}">
      <dgm:prSet/>
      <dgm:spPr/>
      <dgm:t>
        <a:bodyPr/>
        <a:lstStyle/>
        <a:p>
          <a:endParaRPr lang="fr-BE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die Flower" panose="02000000000000000000" pitchFamily="2" charset="0"/>
          </a:endParaRPr>
        </a:p>
      </dgm:t>
    </dgm:pt>
    <dgm:pt modelId="{D32B76B6-D04D-4692-A945-7279908A3713}" type="pres">
      <dgm:prSet presAssocID="{419F552D-87AA-472C-B9E1-9AB4470232E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BE"/>
        </a:p>
      </dgm:t>
    </dgm:pt>
    <dgm:pt modelId="{406E5DDB-0E38-4D75-BBA6-69EE3FABC12F}" type="pres">
      <dgm:prSet presAssocID="{DD7F4563-E0F7-4589-9277-9C0568025884}" presName="Accent1" presStyleCnt="0"/>
      <dgm:spPr/>
    </dgm:pt>
    <dgm:pt modelId="{91DB8197-43D0-4CE1-AEBB-D1B8ADCA0069}" type="pres">
      <dgm:prSet presAssocID="{DD7F4563-E0F7-4589-9277-9C0568025884}" presName="Accent" presStyleLbl="node1" presStyleIdx="0" presStyleCnt="3"/>
      <dgm:spPr/>
    </dgm:pt>
    <dgm:pt modelId="{055A30F3-CC66-4740-845F-4A826E96F827}" type="pres">
      <dgm:prSet presAssocID="{DD7F4563-E0F7-4589-9277-9C0568025884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72E1A0E-229A-4DA5-ABE0-FF6505C0B30A}" type="pres">
      <dgm:prSet presAssocID="{2F6D9DA7-40D0-42B4-84A9-0AA85D2826FE}" presName="Accent2" presStyleCnt="0"/>
      <dgm:spPr/>
    </dgm:pt>
    <dgm:pt modelId="{48053A7B-8266-4D05-844A-8DAD175610A7}" type="pres">
      <dgm:prSet presAssocID="{2F6D9DA7-40D0-42B4-84A9-0AA85D2826FE}" presName="Accent" presStyleLbl="node1" presStyleIdx="1" presStyleCnt="3"/>
      <dgm:spPr/>
    </dgm:pt>
    <dgm:pt modelId="{3B8111EB-F76C-4158-A03C-B1EE96889B67}" type="pres">
      <dgm:prSet presAssocID="{2F6D9DA7-40D0-42B4-84A9-0AA85D2826FE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9BA452A-25EC-479B-A5DA-455241D34354}" type="pres">
      <dgm:prSet presAssocID="{E483BF73-FDBA-4501-BA86-81E72C9A129F}" presName="Accent3" presStyleCnt="0"/>
      <dgm:spPr/>
    </dgm:pt>
    <dgm:pt modelId="{D778DFE8-9FCD-4F16-80B2-0C9F79D2D5A7}" type="pres">
      <dgm:prSet presAssocID="{E483BF73-FDBA-4501-BA86-81E72C9A129F}" presName="Accent" presStyleLbl="node1" presStyleIdx="2" presStyleCnt="3"/>
      <dgm:spPr/>
    </dgm:pt>
    <dgm:pt modelId="{6A86EE6D-06B2-4B87-BA83-91AFBC156315}" type="pres">
      <dgm:prSet presAssocID="{E483BF73-FDBA-4501-BA86-81E72C9A129F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0A4AA41C-348A-4699-B75F-641C4CB330F2}" srcId="{419F552D-87AA-472C-B9E1-9AB4470232EA}" destId="{E483BF73-FDBA-4501-BA86-81E72C9A129F}" srcOrd="2" destOrd="0" parTransId="{AD3194F8-7984-4CFF-8B1F-B7B0800D8282}" sibTransId="{E5485608-C28B-4176-BF0F-A852B2525C74}"/>
    <dgm:cxn modelId="{F1F9B25E-EABA-44D7-9185-9F77B5BAFE74}" srcId="{419F552D-87AA-472C-B9E1-9AB4470232EA}" destId="{2F6D9DA7-40D0-42B4-84A9-0AA85D2826FE}" srcOrd="1" destOrd="0" parTransId="{9D02916E-EE51-40D5-A22A-0EE5436AD925}" sibTransId="{0CCAC90D-E17C-4034-A9C7-2804BDB88F3F}"/>
    <dgm:cxn modelId="{53419E08-B7FD-4444-B761-E819F36FD906}" type="presOf" srcId="{419F552D-87AA-472C-B9E1-9AB4470232EA}" destId="{D32B76B6-D04D-4692-A945-7279908A3713}" srcOrd="0" destOrd="0" presId="urn:microsoft.com/office/officeart/2009/layout/CircleArrowProcess"/>
    <dgm:cxn modelId="{FA0DA2BA-9051-4590-BED6-BB6B654ADC7A}" type="presOf" srcId="{E483BF73-FDBA-4501-BA86-81E72C9A129F}" destId="{6A86EE6D-06B2-4B87-BA83-91AFBC156315}" srcOrd="0" destOrd="0" presId="urn:microsoft.com/office/officeart/2009/layout/CircleArrowProcess"/>
    <dgm:cxn modelId="{79A1AC88-6780-4133-BBEB-404CB94D5528}" srcId="{419F552D-87AA-472C-B9E1-9AB4470232EA}" destId="{DD7F4563-E0F7-4589-9277-9C0568025884}" srcOrd="0" destOrd="0" parTransId="{3ED77C1D-B368-4CFF-B2BB-8843DCFC1E15}" sibTransId="{0047FD4E-F0E2-4B5C-88E4-66252D83A170}"/>
    <dgm:cxn modelId="{5A22FE32-5C70-4B0E-A842-F15ACC67BB91}" type="presOf" srcId="{DD7F4563-E0F7-4589-9277-9C0568025884}" destId="{055A30F3-CC66-4740-845F-4A826E96F827}" srcOrd="0" destOrd="0" presId="urn:microsoft.com/office/officeart/2009/layout/CircleArrowProcess"/>
    <dgm:cxn modelId="{BB418624-46A1-4436-BF58-1A43E0FB0945}" type="presOf" srcId="{2F6D9DA7-40D0-42B4-84A9-0AA85D2826FE}" destId="{3B8111EB-F76C-4158-A03C-B1EE96889B67}" srcOrd="0" destOrd="0" presId="urn:microsoft.com/office/officeart/2009/layout/CircleArrowProcess"/>
    <dgm:cxn modelId="{0D8DACCE-7C22-4A52-BDB3-8749D33D6B2C}" type="presParOf" srcId="{D32B76B6-D04D-4692-A945-7279908A3713}" destId="{406E5DDB-0E38-4D75-BBA6-69EE3FABC12F}" srcOrd="0" destOrd="0" presId="urn:microsoft.com/office/officeart/2009/layout/CircleArrowProcess"/>
    <dgm:cxn modelId="{0D7388EA-6827-4A7E-B6DC-CF53050ED738}" type="presParOf" srcId="{406E5DDB-0E38-4D75-BBA6-69EE3FABC12F}" destId="{91DB8197-43D0-4CE1-AEBB-D1B8ADCA0069}" srcOrd="0" destOrd="0" presId="urn:microsoft.com/office/officeart/2009/layout/CircleArrowProcess"/>
    <dgm:cxn modelId="{7FFFD894-F49B-401C-BAA6-D6941DC3C1A2}" type="presParOf" srcId="{D32B76B6-D04D-4692-A945-7279908A3713}" destId="{055A30F3-CC66-4740-845F-4A826E96F827}" srcOrd="1" destOrd="0" presId="urn:microsoft.com/office/officeart/2009/layout/CircleArrowProcess"/>
    <dgm:cxn modelId="{70D4EE7C-554B-4E2E-968F-B0F5DF7A608E}" type="presParOf" srcId="{D32B76B6-D04D-4692-A945-7279908A3713}" destId="{B72E1A0E-229A-4DA5-ABE0-FF6505C0B30A}" srcOrd="2" destOrd="0" presId="urn:microsoft.com/office/officeart/2009/layout/CircleArrowProcess"/>
    <dgm:cxn modelId="{E0195B3A-6A87-4FE2-AC8F-F2ACBB6B59C8}" type="presParOf" srcId="{B72E1A0E-229A-4DA5-ABE0-FF6505C0B30A}" destId="{48053A7B-8266-4D05-844A-8DAD175610A7}" srcOrd="0" destOrd="0" presId="urn:microsoft.com/office/officeart/2009/layout/CircleArrowProcess"/>
    <dgm:cxn modelId="{FE38F6EB-64B4-403E-B5F6-984209BB10F7}" type="presParOf" srcId="{D32B76B6-D04D-4692-A945-7279908A3713}" destId="{3B8111EB-F76C-4158-A03C-B1EE96889B67}" srcOrd="3" destOrd="0" presId="urn:microsoft.com/office/officeart/2009/layout/CircleArrowProcess"/>
    <dgm:cxn modelId="{E26ABEDC-45E6-41D6-85EA-61BE4F6A67CF}" type="presParOf" srcId="{D32B76B6-D04D-4692-A945-7279908A3713}" destId="{C9BA452A-25EC-479B-A5DA-455241D34354}" srcOrd="4" destOrd="0" presId="urn:microsoft.com/office/officeart/2009/layout/CircleArrowProcess"/>
    <dgm:cxn modelId="{1BF2D0A2-BAE1-461E-8CD2-5E0FDABF1018}" type="presParOf" srcId="{C9BA452A-25EC-479B-A5DA-455241D34354}" destId="{D778DFE8-9FCD-4F16-80B2-0C9F79D2D5A7}" srcOrd="0" destOrd="0" presId="urn:microsoft.com/office/officeart/2009/layout/CircleArrowProcess"/>
    <dgm:cxn modelId="{FBF550FF-B872-47C4-A643-577F80DB953B}" type="presParOf" srcId="{D32B76B6-D04D-4692-A945-7279908A3713}" destId="{6A86EE6D-06B2-4B87-BA83-91AFBC15631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2ACE52-2725-4946-9610-9513BDF875C1}" type="doc">
      <dgm:prSet loTypeId="urn:microsoft.com/office/officeart/2005/8/layout/radial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79D78004-4C99-4F40-A357-771C826DBF2D}">
      <dgm:prSet phldrT="[Texte]"/>
      <dgm:spPr/>
      <dgm:t>
        <a:bodyPr/>
        <a:lstStyle/>
        <a:p>
          <a:r>
            <a:rPr lang="fr-BE" dirty="0" smtClean="0">
              <a:latin typeface="Indie Flower" panose="02000000000000000000" pitchFamily="2" charset="0"/>
            </a:rPr>
            <a:t>Groupe de travail</a:t>
          </a:r>
          <a:endParaRPr lang="fr-BE" dirty="0">
            <a:latin typeface="Indie Flower" panose="02000000000000000000" pitchFamily="2" charset="0"/>
          </a:endParaRPr>
        </a:p>
      </dgm:t>
    </dgm:pt>
    <dgm:pt modelId="{AE5E1353-1C00-4417-88C9-CDA7C5E833EE}" type="parTrans" cxnId="{83762467-A6E8-40F9-A8D6-4A9ACF6421B9}">
      <dgm:prSet/>
      <dgm:spPr/>
      <dgm:t>
        <a:bodyPr/>
        <a:lstStyle/>
        <a:p>
          <a:endParaRPr lang="fr-BE">
            <a:latin typeface="Indie Flower" panose="02000000000000000000" pitchFamily="2" charset="0"/>
          </a:endParaRPr>
        </a:p>
      </dgm:t>
    </dgm:pt>
    <dgm:pt modelId="{731E95E6-D17B-4D14-AE10-2B10C8095562}" type="sibTrans" cxnId="{83762467-A6E8-40F9-A8D6-4A9ACF6421B9}">
      <dgm:prSet/>
      <dgm:spPr/>
      <dgm:t>
        <a:bodyPr/>
        <a:lstStyle/>
        <a:p>
          <a:endParaRPr lang="fr-BE">
            <a:latin typeface="Indie Flower" panose="02000000000000000000" pitchFamily="2" charset="0"/>
          </a:endParaRPr>
        </a:p>
      </dgm:t>
    </dgm:pt>
    <dgm:pt modelId="{E729CC4A-1826-450D-A1D1-58D71F6B093A}">
      <dgm:prSet phldrT="[Texte]"/>
      <dgm:spPr/>
      <dgm:t>
        <a:bodyPr/>
        <a:lstStyle/>
        <a:p>
          <a:r>
            <a:rPr lang="fr-BE" dirty="0" smtClean="0">
              <a:latin typeface="Indie Flower" panose="02000000000000000000" pitchFamily="2" charset="0"/>
            </a:rPr>
            <a:t>Halima </a:t>
          </a:r>
          <a:r>
            <a:rPr lang="fr-BE" dirty="0" err="1" smtClean="0">
              <a:latin typeface="Indie Flower" panose="02000000000000000000" pitchFamily="2" charset="0"/>
            </a:rPr>
            <a:t>Merabet</a:t>
          </a:r>
          <a:r>
            <a:rPr lang="fr-BE" dirty="0" smtClean="0">
              <a:latin typeface="Indie Flower" panose="02000000000000000000" pitchFamily="2" charset="0"/>
            </a:rPr>
            <a:t> (C.ATL </a:t>
          </a:r>
          <a:r>
            <a:rPr lang="fr-BE" dirty="0" err="1" smtClean="0">
              <a:latin typeface="Indie Flower" panose="02000000000000000000" pitchFamily="2" charset="0"/>
            </a:rPr>
            <a:t>Habay</a:t>
          </a:r>
          <a:r>
            <a:rPr lang="fr-BE" dirty="0" smtClean="0">
              <a:latin typeface="Indie Flower" panose="02000000000000000000" pitchFamily="2" charset="0"/>
            </a:rPr>
            <a:t>)</a:t>
          </a:r>
          <a:endParaRPr lang="fr-BE" dirty="0">
            <a:latin typeface="Indie Flower" panose="02000000000000000000" pitchFamily="2" charset="0"/>
          </a:endParaRPr>
        </a:p>
      </dgm:t>
    </dgm:pt>
    <dgm:pt modelId="{A00DD292-71C9-4ADA-AFE4-BF009E33E8CD}" type="parTrans" cxnId="{B7583C83-7462-42C5-87E9-EAB6E0254522}">
      <dgm:prSet/>
      <dgm:spPr/>
      <dgm:t>
        <a:bodyPr/>
        <a:lstStyle/>
        <a:p>
          <a:endParaRPr lang="fr-BE">
            <a:latin typeface="Indie Flower" panose="02000000000000000000" pitchFamily="2" charset="0"/>
          </a:endParaRPr>
        </a:p>
      </dgm:t>
    </dgm:pt>
    <dgm:pt modelId="{18A8654A-BA48-43FA-9625-23DD61376263}" type="sibTrans" cxnId="{B7583C83-7462-42C5-87E9-EAB6E0254522}">
      <dgm:prSet/>
      <dgm:spPr/>
      <dgm:t>
        <a:bodyPr/>
        <a:lstStyle/>
        <a:p>
          <a:endParaRPr lang="fr-BE">
            <a:latin typeface="Indie Flower" panose="02000000000000000000" pitchFamily="2" charset="0"/>
          </a:endParaRPr>
        </a:p>
      </dgm:t>
    </dgm:pt>
    <dgm:pt modelId="{2A6542ED-9270-44D4-836F-97D343687759}">
      <dgm:prSet phldrT="[Texte]"/>
      <dgm:spPr/>
      <dgm:t>
        <a:bodyPr/>
        <a:lstStyle/>
        <a:p>
          <a:r>
            <a:rPr lang="fr-BE" dirty="0" smtClean="0">
              <a:latin typeface="Indie Flower" panose="02000000000000000000" pitchFamily="2" charset="0"/>
            </a:rPr>
            <a:t>Auxane Jacob (C.ATL St-Léger)</a:t>
          </a:r>
          <a:endParaRPr lang="fr-BE" dirty="0">
            <a:latin typeface="Indie Flower" panose="02000000000000000000" pitchFamily="2" charset="0"/>
          </a:endParaRPr>
        </a:p>
      </dgm:t>
    </dgm:pt>
    <dgm:pt modelId="{A19FE647-073A-4F97-AF53-84656EF63ED2}" type="parTrans" cxnId="{42E284B8-270B-4938-A79A-CBABCE817CBA}">
      <dgm:prSet/>
      <dgm:spPr/>
      <dgm:t>
        <a:bodyPr/>
        <a:lstStyle/>
        <a:p>
          <a:endParaRPr lang="fr-BE">
            <a:latin typeface="Indie Flower" panose="02000000000000000000" pitchFamily="2" charset="0"/>
          </a:endParaRPr>
        </a:p>
      </dgm:t>
    </dgm:pt>
    <dgm:pt modelId="{94EB9FB1-E90B-4541-A430-2A6E66F50BD0}" type="sibTrans" cxnId="{42E284B8-270B-4938-A79A-CBABCE817CBA}">
      <dgm:prSet/>
      <dgm:spPr/>
      <dgm:t>
        <a:bodyPr/>
        <a:lstStyle/>
        <a:p>
          <a:endParaRPr lang="fr-BE">
            <a:latin typeface="Indie Flower" panose="02000000000000000000" pitchFamily="2" charset="0"/>
          </a:endParaRPr>
        </a:p>
      </dgm:t>
    </dgm:pt>
    <dgm:pt modelId="{BB881CCB-D964-4AD7-AD83-F7E419A71E73}">
      <dgm:prSet phldrT="[Texte]"/>
      <dgm:spPr/>
      <dgm:t>
        <a:bodyPr/>
        <a:lstStyle/>
        <a:p>
          <a:r>
            <a:rPr lang="fr-BE" dirty="0" smtClean="0">
              <a:latin typeface="Indie Flower" panose="02000000000000000000" pitchFamily="2" charset="0"/>
            </a:rPr>
            <a:t>Sabrina Leclercq (C.ATL </a:t>
          </a:r>
          <a:r>
            <a:rPr lang="fr-BE" dirty="0" err="1" smtClean="0">
              <a:latin typeface="Indie Flower" panose="02000000000000000000" pitchFamily="2" charset="0"/>
            </a:rPr>
            <a:t>Herbeumont</a:t>
          </a:r>
          <a:r>
            <a:rPr lang="fr-BE" dirty="0" smtClean="0">
              <a:latin typeface="Indie Flower" panose="02000000000000000000" pitchFamily="2" charset="0"/>
            </a:rPr>
            <a:t>)</a:t>
          </a:r>
          <a:endParaRPr lang="fr-BE" dirty="0">
            <a:latin typeface="Indie Flower" panose="02000000000000000000" pitchFamily="2" charset="0"/>
          </a:endParaRPr>
        </a:p>
      </dgm:t>
    </dgm:pt>
    <dgm:pt modelId="{25A5A335-4EDD-43A0-8AAE-21004168D06C}" type="parTrans" cxnId="{2551363C-80F4-4063-8C60-D6524265BB08}">
      <dgm:prSet/>
      <dgm:spPr/>
      <dgm:t>
        <a:bodyPr/>
        <a:lstStyle/>
        <a:p>
          <a:endParaRPr lang="fr-BE">
            <a:latin typeface="Indie Flower" panose="02000000000000000000" pitchFamily="2" charset="0"/>
          </a:endParaRPr>
        </a:p>
      </dgm:t>
    </dgm:pt>
    <dgm:pt modelId="{947581C5-AD3E-4E72-961C-20DE13BD1F75}" type="sibTrans" cxnId="{2551363C-80F4-4063-8C60-D6524265BB08}">
      <dgm:prSet/>
      <dgm:spPr/>
      <dgm:t>
        <a:bodyPr/>
        <a:lstStyle/>
        <a:p>
          <a:endParaRPr lang="fr-BE">
            <a:latin typeface="Indie Flower" panose="02000000000000000000" pitchFamily="2" charset="0"/>
          </a:endParaRPr>
        </a:p>
      </dgm:t>
    </dgm:pt>
    <dgm:pt modelId="{35F810D0-87D4-4B44-BA40-70E661C9ADE8}">
      <dgm:prSet phldrT="[Texte]"/>
      <dgm:spPr/>
      <dgm:t>
        <a:bodyPr/>
        <a:lstStyle/>
        <a:p>
          <a:r>
            <a:rPr lang="fr-BE" dirty="0" smtClean="0">
              <a:latin typeface="Indie Flower" panose="02000000000000000000" pitchFamily="2" charset="0"/>
            </a:rPr>
            <a:t>Nathalie </a:t>
          </a:r>
          <a:r>
            <a:rPr lang="fr-BE" dirty="0" err="1" smtClean="0">
              <a:latin typeface="Indie Flower" panose="02000000000000000000" pitchFamily="2" charset="0"/>
            </a:rPr>
            <a:t>Morette</a:t>
          </a:r>
          <a:r>
            <a:rPr lang="fr-BE" dirty="0" smtClean="0">
              <a:latin typeface="Indie Flower" panose="02000000000000000000" pitchFamily="2" charset="0"/>
            </a:rPr>
            <a:t> (</a:t>
          </a:r>
          <a:r>
            <a:rPr lang="fr-BE" dirty="0" err="1" smtClean="0">
              <a:latin typeface="Indie Flower" panose="02000000000000000000" pitchFamily="2" charset="0"/>
            </a:rPr>
            <a:t>Promemploi</a:t>
          </a:r>
          <a:r>
            <a:rPr lang="fr-BE" dirty="0" smtClean="0">
              <a:latin typeface="Indie Flower" panose="02000000000000000000" pitchFamily="2" charset="0"/>
            </a:rPr>
            <a:t>)</a:t>
          </a:r>
          <a:endParaRPr lang="fr-BE" dirty="0">
            <a:latin typeface="Indie Flower" panose="02000000000000000000" pitchFamily="2" charset="0"/>
          </a:endParaRPr>
        </a:p>
      </dgm:t>
    </dgm:pt>
    <dgm:pt modelId="{185CBCAF-9950-4AF0-B58B-840F52875167}" type="parTrans" cxnId="{AD4F847F-5DDD-406B-85DB-B1B0375BF055}">
      <dgm:prSet/>
      <dgm:spPr/>
      <dgm:t>
        <a:bodyPr/>
        <a:lstStyle/>
        <a:p>
          <a:endParaRPr lang="fr-BE">
            <a:latin typeface="Indie Flower" panose="02000000000000000000" pitchFamily="2" charset="0"/>
          </a:endParaRPr>
        </a:p>
      </dgm:t>
    </dgm:pt>
    <dgm:pt modelId="{D877E22C-CAF7-4320-BD34-CBEC2E0EAF3D}" type="sibTrans" cxnId="{AD4F847F-5DDD-406B-85DB-B1B0375BF055}">
      <dgm:prSet/>
      <dgm:spPr/>
      <dgm:t>
        <a:bodyPr/>
        <a:lstStyle/>
        <a:p>
          <a:endParaRPr lang="fr-BE">
            <a:latin typeface="Indie Flower" panose="02000000000000000000" pitchFamily="2" charset="0"/>
          </a:endParaRPr>
        </a:p>
      </dgm:t>
    </dgm:pt>
    <dgm:pt modelId="{BD204C5A-BB73-49F2-B669-4F4F25DF4B0F}">
      <dgm:prSet/>
      <dgm:spPr/>
      <dgm:t>
        <a:bodyPr/>
        <a:lstStyle/>
        <a:p>
          <a:r>
            <a:rPr lang="fr-BE" dirty="0" smtClean="0">
              <a:latin typeface="Indie Flower" panose="02000000000000000000" pitchFamily="2" charset="0"/>
            </a:rPr>
            <a:t>Xavier Goossens (ONE)</a:t>
          </a:r>
          <a:endParaRPr lang="fr-BE" dirty="0">
            <a:latin typeface="Indie Flower" panose="02000000000000000000" pitchFamily="2" charset="0"/>
          </a:endParaRPr>
        </a:p>
      </dgm:t>
    </dgm:pt>
    <dgm:pt modelId="{7491B672-A4D9-427B-8CDC-1A1732704583}" type="parTrans" cxnId="{D4B614DB-97C4-48EB-973C-626F91EDC4D4}">
      <dgm:prSet/>
      <dgm:spPr/>
      <dgm:t>
        <a:bodyPr/>
        <a:lstStyle/>
        <a:p>
          <a:endParaRPr lang="fr-BE">
            <a:latin typeface="Indie Flower" panose="02000000000000000000" pitchFamily="2" charset="0"/>
          </a:endParaRPr>
        </a:p>
      </dgm:t>
    </dgm:pt>
    <dgm:pt modelId="{9E263FCD-E4FA-40CC-89AE-7C208A67AAE5}" type="sibTrans" cxnId="{D4B614DB-97C4-48EB-973C-626F91EDC4D4}">
      <dgm:prSet/>
      <dgm:spPr/>
      <dgm:t>
        <a:bodyPr/>
        <a:lstStyle/>
        <a:p>
          <a:endParaRPr lang="fr-BE">
            <a:latin typeface="Indie Flower" panose="02000000000000000000" pitchFamily="2" charset="0"/>
          </a:endParaRPr>
        </a:p>
      </dgm:t>
    </dgm:pt>
    <dgm:pt modelId="{208A2E5B-D302-401C-9062-E50828E6340E}" type="pres">
      <dgm:prSet presAssocID="{372ACE52-2725-4946-9610-9513BDF875C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5B86F15C-2CDA-4460-9713-90C10D9B409D}" type="pres">
      <dgm:prSet presAssocID="{372ACE52-2725-4946-9610-9513BDF875C1}" presName="radial" presStyleCnt="0">
        <dgm:presLayoutVars>
          <dgm:animLvl val="ctr"/>
        </dgm:presLayoutVars>
      </dgm:prSet>
      <dgm:spPr/>
    </dgm:pt>
    <dgm:pt modelId="{0C873981-9903-4A56-9ADE-85DC1A89202B}" type="pres">
      <dgm:prSet presAssocID="{79D78004-4C99-4F40-A357-771C826DBF2D}" presName="centerShape" presStyleLbl="vennNode1" presStyleIdx="0" presStyleCnt="6"/>
      <dgm:spPr/>
      <dgm:t>
        <a:bodyPr/>
        <a:lstStyle/>
        <a:p>
          <a:endParaRPr lang="fr-BE"/>
        </a:p>
      </dgm:t>
    </dgm:pt>
    <dgm:pt modelId="{F5AF1F3D-2266-44DB-9694-51183AD7B833}" type="pres">
      <dgm:prSet presAssocID="{E729CC4A-1826-450D-A1D1-58D71F6B093A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A008768-05AB-421E-B2C1-E4A418494FDD}" type="pres">
      <dgm:prSet presAssocID="{2A6542ED-9270-44D4-836F-97D343687759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D2F6252-5914-4AF7-AB57-74C5AEA5F39D}" type="pres">
      <dgm:prSet presAssocID="{BB881CCB-D964-4AD7-AD83-F7E419A71E73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D98CE28-4B72-406F-8F4A-799B510FE034}" type="pres">
      <dgm:prSet presAssocID="{35F810D0-87D4-4B44-BA40-70E661C9ADE8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BEE3A67-F81F-451A-B748-68FE035B58BA}" type="pres">
      <dgm:prSet presAssocID="{BD204C5A-BB73-49F2-B669-4F4F25DF4B0F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AD06A718-AFB5-4E28-8FB6-C2C5E5F23B9B}" type="presOf" srcId="{E729CC4A-1826-450D-A1D1-58D71F6B093A}" destId="{F5AF1F3D-2266-44DB-9694-51183AD7B833}" srcOrd="0" destOrd="0" presId="urn:microsoft.com/office/officeart/2005/8/layout/radial3"/>
    <dgm:cxn modelId="{061A9C0A-AE58-4EC7-BCEC-69EC3CC8796C}" type="presOf" srcId="{2A6542ED-9270-44D4-836F-97D343687759}" destId="{5A008768-05AB-421E-B2C1-E4A418494FDD}" srcOrd="0" destOrd="0" presId="urn:microsoft.com/office/officeart/2005/8/layout/radial3"/>
    <dgm:cxn modelId="{83762467-A6E8-40F9-A8D6-4A9ACF6421B9}" srcId="{372ACE52-2725-4946-9610-9513BDF875C1}" destId="{79D78004-4C99-4F40-A357-771C826DBF2D}" srcOrd="0" destOrd="0" parTransId="{AE5E1353-1C00-4417-88C9-CDA7C5E833EE}" sibTransId="{731E95E6-D17B-4D14-AE10-2B10C8095562}"/>
    <dgm:cxn modelId="{AEC76CE1-2B48-48BA-AD0B-25D8542FE43B}" type="presOf" srcId="{BD204C5A-BB73-49F2-B669-4F4F25DF4B0F}" destId="{FBEE3A67-F81F-451A-B748-68FE035B58BA}" srcOrd="0" destOrd="0" presId="urn:microsoft.com/office/officeart/2005/8/layout/radial3"/>
    <dgm:cxn modelId="{B7583C83-7462-42C5-87E9-EAB6E0254522}" srcId="{79D78004-4C99-4F40-A357-771C826DBF2D}" destId="{E729CC4A-1826-450D-A1D1-58D71F6B093A}" srcOrd="0" destOrd="0" parTransId="{A00DD292-71C9-4ADA-AFE4-BF009E33E8CD}" sibTransId="{18A8654A-BA48-43FA-9625-23DD61376263}"/>
    <dgm:cxn modelId="{2551363C-80F4-4063-8C60-D6524265BB08}" srcId="{79D78004-4C99-4F40-A357-771C826DBF2D}" destId="{BB881CCB-D964-4AD7-AD83-F7E419A71E73}" srcOrd="2" destOrd="0" parTransId="{25A5A335-4EDD-43A0-8AAE-21004168D06C}" sibTransId="{947581C5-AD3E-4E72-961C-20DE13BD1F75}"/>
    <dgm:cxn modelId="{B4CB907A-3FED-474E-AA30-08E152C3BA33}" type="presOf" srcId="{35F810D0-87D4-4B44-BA40-70E661C9ADE8}" destId="{CD98CE28-4B72-406F-8F4A-799B510FE034}" srcOrd="0" destOrd="0" presId="urn:microsoft.com/office/officeart/2005/8/layout/radial3"/>
    <dgm:cxn modelId="{D4B614DB-97C4-48EB-973C-626F91EDC4D4}" srcId="{79D78004-4C99-4F40-A357-771C826DBF2D}" destId="{BD204C5A-BB73-49F2-B669-4F4F25DF4B0F}" srcOrd="4" destOrd="0" parTransId="{7491B672-A4D9-427B-8CDC-1A1732704583}" sibTransId="{9E263FCD-E4FA-40CC-89AE-7C208A67AAE5}"/>
    <dgm:cxn modelId="{664D1416-337B-45D8-976B-7A343486B4DB}" type="presOf" srcId="{BB881CCB-D964-4AD7-AD83-F7E419A71E73}" destId="{2D2F6252-5914-4AF7-AB57-74C5AEA5F39D}" srcOrd="0" destOrd="0" presId="urn:microsoft.com/office/officeart/2005/8/layout/radial3"/>
    <dgm:cxn modelId="{7E7E2DF5-B6D2-4514-95D8-94927021A48F}" type="presOf" srcId="{372ACE52-2725-4946-9610-9513BDF875C1}" destId="{208A2E5B-D302-401C-9062-E50828E6340E}" srcOrd="0" destOrd="0" presId="urn:microsoft.com/office/officeart/2005/8/layout/radial3"/>
    <dgm:cxn modelId="{42E284B8-270B-4938-A79A-CBABCE817CBA}" srcId="{79D78004-4C99-4F40-A357-771C826DBF2D}" destId="{2A6542ED-9270-44D4-836F-97D343687759}" srcOrd="1" destOrd="0" parTransId="{A19FE647-073A-4F97-AF53-84656EF63ED2}" sibTransId="{94EB9FB1-E90B-4541-A430-2A6E66F50BD0}"/>
    <dgm:cxn modelId="{75940D15-5057-4B64-BF28-A6B6DA6F355A}" type="presOf" srcId="{79D78004-4C99-4F40-A357-771C826DBF2D}" destId="{0C873981-9903-4A56-9ADE-85DC1A89202B}" srcOrd="0" destOrd="0" presId="urn:microsoft.com/office/officeart/2005/8/layout/radial3"/>
    <dgm:cxn modelId="{AD4F847F-5DDD-406B-85DB-B1B0375BF055}" srcId="{79D78004-4C99-4F40-A357-771C826DBF2D}" destId="{35F810D0-87D4-4B44-BA40-70E661C9ADE8}" srcOrd="3" destOrd="0" parTransId="{185CBCAF-9950-4AF0-B58B-840F52875167}" sibTransId="{D877E22C-CAF7-4320-BD34-CBEC2E0EAF3D}"/>
    <dgm:cxn modelId="{EA2B4056-600C-4E35-8341-EDD624BFF79B}" type="presParOf" srcId="{208A2E5B-D302-401C-9062-E50828E6340E}" destId="{5B86F15C-2CDA-4460-9713-90C10D9B409D}" srcOrd="0" destOrd="0" presId="urn:microsoft.com/office/officeart/2005/8/layout/radial3"/>
    <dgm:cxn modelId="{8FA4BD63-B602-49B0-B84C-F59FF872638C}" type="presParOf" srcId="{5B86F15C-2CDA-4460-9713-90C10D9B409D}" destId="{0C873981-9903-4A56-9ADE-85DC1A89202B}" srcOrd="0" destOrd="0" presId="urn:microsoft.com/office/officeart/2005/8/layout/radial3"/>
    <dgm:cxn modelId="{4790A478-4073-4C10-B3B9-76C744DF1EE0}" type="presParOf" srcId="{5B86F15C-2CDA-4460-9713-90C10D9B409D}" destId="{F5AF1F3D-2266-44DB-9694-51183AD7B833}" srcOrd="1" destOrd="0" presId="urn:microsoft.com/office/officeart/2005/8/layout/radial3"/>
    <dgm:cxn modelId="{4413C6C7-3C21-42A6-BC37-7F84EE291EF8}" type="presParOf" srcId="{5B86F15C-2CDA-4460-9713-90C10D9B409D}" destId="{5A008768-05AB-421E-B2C1-E4A418494FDD}" srcOrd="2" destOrd="0" presId="urn:microsoft.com/office/officeart/2005/8/layout/radial3"/>
    <dgm:cxn modelId="{6F74388D-2C99-4638-807B-4A2F072FF4EA}" type="presParOf" srcId="{5B86F15C-2CDA-4460-9713-90C10D9B409D}" destId="{2D2F6252-5914-4AF7-AB57-74C5AEA5F39D}" srcOrd="3" destOrd="0" presId="urn:microsoft.com/office/officeart/2005/8/layout/radial3"/>
    <dgm:cxn modelId="{92755CF5-1FC2-41F7-9287-8FF80322781A}" type="presParOf" srcId="{5B86F15C-2CDA-4460-9713-90C10D9B409D}" destId="{CD98CE28-4B72-406F-8F4A-799B510FE034}" srcOrd="4" destOrd="0" presId="urn:microsoft.com/office/officeart/2005/8/layout/radial3"/>
    <dgm:cxn modelId="{389F22CF-FEFC-45AE-A484-BFFEE098CF97}" type="presParOf" srcId="{5B86F15C-2CDA-4460-9713-90C10D9B409D}" destId="{FBEE3A67-F81F-451A-B748-68FE035B58BA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F1E8B8-5172-4710-81E7-6492E653D66C}" type="doc">
      <dgm:prSet loTypeId="urn:microsoft.com/office/officeart/2005/8/layout/radial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5BD7DA15-1DEA-4909-8EE4-021BD1006CE6}">
      <dgm:prSet phldrT="[Texte]"/>
      <dgm:spPr/>
      <dgm:t>
        <a:bodyPr/>
        <a:lstStyle/>
        <a:p>
          <a:r>
            <a:rPr lang="fr-B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rPr>
            <a:t>Qualité</a:t>
          </a:r>
          <a:endParaRPr lang="fr-B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die Flower" panose="02000000000000000000" pitchFamily="2" charset="0"/>
          </a:endParaRPr>
        </a:p>
      </dgm:t>
    </dgm:pt>
    <dgm:pt modelId="{092BAEBB-146A-4C51-A245-9DC8B560B21A}" type="parTrans" cxnId="{84AF05E1-64BB-46A2-8316-728076713AC5}">
      <dgm:prSet/>
      <dgm:spPr/>
      <dgm:t>
        <a:bodyPr/>
        <a:lstStyle/>
        <a:p>
          <a:endParaRPr lang="fr-BE">
            <a:latin typeface="Indie Flower" panose="02000000000000000000" pitchFamily="2" charset="0"/>
          </a:endParaRPr>
        </a:p>
      </dgm:t>
    </dgm:pt>
    <dgm:pt modelId="{AEB4EA92-54F4-4976-B48C-F613DAA2AFBD}" type="sibTrans" cxnId="{84AF05E1-64BB-46A2-8316-728076713AC5}">
      <dgm:prSet/>
      <dgm:spPr/>
      <dgm:t>
        <a:bodyPr/>
        <a:lstStyle/>
        <a:p>
          <a:endParaRPr lang="fr-BE">
            <a:latin typeface="Indie Flower" panose="02000000000000000000" pitchFamily="2" charset="0"/>
          </a:endParaRPr>
        </a:p>
      </dgm:t>
    </dgm:pt>
    <dgm:pt modelId="{F4603F6F-6E9C-4161-A19B-A7EE29F6C3DD}">
      <dgm:prSet phldrT="[Texte]"/>
      <dgm:spPr/>
      <dgm:t>
        <a:bodyPr/>
        <a:lstStyle/>
        <a:p>
          <a:r>
            <a:rPr lang="fr-BE" dirty="0" smtClean="0">
              <a:latin typeface="Indie Flower" panose="02000000000000000000" pitchFamily="2" charset="0"/>
            </a:rPr>
            <a:t>Enfants</a:t>
          </a:r>
          <a:endParaRPr lang="fr-BE" dirty="0">
            <a:latin typeface="Indie Flower" panose="02000000000000000000" pitchFamily="2" charset="0"/>
          </a:endParaRPr>
        </a:p>
      </dgm:t>
    </dgm:pt>
    <dgm:pt modelId="{0032E0E1-D222-481F-98B9-7FD487DB6370}" type="parTrans" cxnId="{83600083-C3A1-4D74-8A41-E7E57BCB58D8}">
      <dgm:prSet/>
      <dgm:spPr/>
      <dgm:t>
        <a:bodyPr/>
        <a:lstStyle/>
        <a:p>
          <a:endParaRPr lang="fr-BE">
            <a:latin typeface="Indie Flower" panose="02000000000000000000" pitchFamily="2" charset="0"/>
          </a:endParaRPr>
        </a:p>
      </dgm:t>
    </dgm:pt>
    <dgm:pt modelId="{93FD163E-6C61-4A55-9424-B351223A4AD7}" type="sibTrans" cxnId="{83600083-C3A1-4D74-8A41-E7E57BCB58D8}">
      <dgm:prSet/>
      <dgm:spPr/>
      <dgm:t>
        <a:bodyPr/>
        <a:lstStyle/>
        <a:p>
          <a:endParaRPr lang="fr-BE">
            <a:latin typeface="Indie Flower" panose="02000000000000000000" pitchFamily="2" charset="0"/>
          </a:endParaRPr>
        </a:p>
      </dgm:t>
    </dgm:pt>
    <dgm:pt modelId="{08221F0D-E355-45C0-AA48-A3E5542247D4}">
      <dgm:prSet phldrT="[Texte]"/>
      <dgm:spPr/>
      <dgm:t>
        <a:bodyPr/>
        <a:lstStyle/>
        <a:p>
          <a:r>
            <a:rPr lang="fr-BE" dirty="0" smtClean="0">
              <a:latin typeface="Indie Flower" panose="02000000000000000000" pitchFamily="2" charset="0"/>
            </a:rPr>
            <a:t>Familles</a:t>
          </a:r>
          <a:endParaRPr lang="fr-BE" dirty="0">
            <a:latin typeface="Indie Flower" panose="02000000000000000000" pitchFamily="2" charset="0"/>
          </a:endParaRPr>
        </a:p>
      </dgm:t>
    </dgm:pt>
    <dgm:pt modelId="{EC140E01-0B23-45B7-8FD9-EFD0CB54A5AC}" type="parTrans" cxnId="{A029CAAA-4290-4EBF-A293-15633A2474C4}">
      <dgm:prSet/>
      <dgm:spPr/>
      <dgm:t>
        <a:bodyPr/>
        <a:lstStyle/>
        <a:p>
          <a:endParaRPr lang="fr-BE">
            <a:latin typeface="Indie Flower" panose="02000000000000000000" pitchFamily="2" charset="0"/>
          </a:endParaRPr>
        </a:p>
      </dgm:t>
    </dgm:pt>
    <dgm:pt modelId="{B9BB9BE5-B59E-4085-93E8-6871DBBEDC12}" type="sibTrans" cxnId="{A029CAAA-4290-4EBF-A293-15633A2474C4}">
      <dgm:prSet/>
      <dgm:spPr/>
      <dgm:t>
        <a:bodyPr/>
        <a:lstStyle/>
        <a:p>
          <a:endParaRPr lang="fr-BE">
            <a:latin typeface="Indie Flower" panose="02000000000000000000" pitchFamily="2" charset="0"/>
          </a:endParaRPr>
        </a:p>
      </dgm:t>
    </dgm:pt>
    <dgm:pt modelId="{924B11FB-F83F-4E68-8213-9E6EE1E8F2FD}">
      <dgm:prSet phldrT="[Texte]"/>
      <dgm:spPr/>
      <dgm:t>
        <a:bodyPr/>
        <a:lstStyle/>
        <a:p>
          <a:r>
            <a:rPr lang="fr-BE" dirty="0" smtClean="0">
              <a:latin typeface="Indie Flower" panose="02000000000000000000" pitchFamily="2" charset="0"/>
            </a:rPr>
            <a:t>Professionnel-le-s</a:t>
          </a:r>
          <a:endParaRPr lang="fr-BE" dirty="0">
            <a:latin typeface="Indie Flower" panose="02000000000000000000" pitchFamily="2" charset="0"/>
          </a:endParaRPr>
        </a:p>
      </dgm:t>
    </dgm:pt>
    <dgm:pt modelId="{2A0DC39E-9BF5-45A6-A545-287973902102}" type="parTrans" cxnId="{BCE4B7F1-B4F5-4BF9-8919-DDEEB0C61432}">
      <dgm:prSet/>
      <dgm:spPr/>
      <dgm:t>
        <a:bodyPr/>
        <a:lstStyle/>
        <a:p>
          <a:endParaRPr lang="fr-BE">
            <a:latin typeface="Indie Flower" panose="02000000000000000000" pitchFamily="2" charset="0"/>
          </a:endParaRPr>
        </a:p>
      </dgm:t>
    </dgm:pt>
    <dgm:pt modelId="{12A1096A-3512-4477-841E-2EFBE1415110}" type="sibTrans" cxnId="{BCE4B7F1-B4F5-4BF9-8919-DDEEB0C61432}">
      <dgm:prSet/>
      <dgm:spPr/>
      <dgm:t>
        <a:bodyPr/>
        <a:lstStyle/>
        <a:p>
          <a:endParaRPr lang="fr-BE">
            <a:latin typeface="Indie Flower" panose="02000000000000000000" pitchFamily="2" charset="0"/>
          </a:endParaRPr>
        </a:p>
      </dgm:t>
    </dgm:pt>
    <dgm:pt modelId="{B61E24CB-E13D-4225-91A3-B9D88F4FD1DA}" type="pres">
      <dgm:prSet presAssocID="{2BF1E8B8-5172-4710-81E7-6492E653D66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79321C13-6A20-4FE4-BB46-9A3FF8BACCA7}" type="pres">
      <dgm:prSet presAssocID="{2BF1E8B8-5172-4710-81E7-6492E653D66C}" presName="radial" presStyleCnt="0">
        <dgm:presLayoutVars>
          <dgm:animLvl val="ctr"/>
        </dgm:presLayoutVars>
      </dgm:prSet>
      <dgm:spPr/>
    </dgm:pt>
    <dgm:pt modelId="{1F887C55-9B86-4ED3-9E0E-7429F59EC282}" type="pres">
      <dgm:prSet presAssocID="{5BD7DA15-1DEA-4909-8EE4-021BD1006CE6}" presName="centerShape" presStyleLbl="vennNode1" presStyleIdx="0" presStyleCnt="4"/>
      <dgm:spPr/>
      <dgm:t>
        <a:bodyPr/>
        <a:lstStyle/>
        <a:p>
          <a:endParaRPr lang="fr-BE"/>
        </a:p>
      </dgm:t>
    </dgm:pt>
    <dgm:pt modelId="{086F3240-835F-430F-9AFB-F43FF9F07604}" type="pres">
      <dgm:prSet presAssocID="{F4603F6F-6E9C-4161-A19B-A7EE29F6C3DD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1797D5A-EE41-43CC-9A83-238332E5E316}" type="pres">
      <dgm:prSet presAssocID="{08221F0D-E355-45C0-AA48-A3E5542247D4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4CE33A2-32BE-4E27-9C17-84EE559B3695}" type="pres">
      <dgm:prSet presAssocID="{924B11FB-F83F-4E68-8213-9E6EE1E8F2FD}" presName="node" presStyleLbl="vennNode1" presStyleIdx="3" presStyleCnt="4" custScaleX="16832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AEFD68AC-5379-4BD9-A963-B702DE1CE233}" type="presOf" srcId="{08221F0D-E355-45C0-AA48-A3E5542247D4}" destId="{81797D5A-EE41-43CC-9A83-238332E5E316}" srcOrd="0" destOrd="0" presId="urn:microsoft.com/office/officeart/2005/8/layout/radial3"/>
    <dgm:cxn modelId="{FFC8FE87-7B76-47E7-94AD-27C137766126}" type="presOf" srcId="{924B11FB-F83F-4E68-8213-9E6EE1E8F2FD}" destId="{24CE33A2-32BE-4E27-9C17-84EE559B3695}" srcOrd="0" destOrd="0" presId="urn:microsoft.com/office/officeart/2005/8/layout/radial3"/>
    <dgm:cxn modelId="{84E4EE35-04EB-47C7-AF8C-61AEC318B61D}" type="presOf" srcId="{F4603F6F-6E9C-4161-A19B-A7EE29F6C3DD}" destId="{086F3240-835F-430F-9AFB-F43FF9F07604}" srcOrd="0" destOrd="0" presId="urn:microsoft.com/office/officeart/2005/8/layout/radial3"/>
    <dgm:cxn modelId="{5E314F03-8A18-47EB-B53C-D73FCC83F31A}" type="presOf" srcId="{5BD7DA15-1DEA-4909-8EE4-021BD1006CE6}" destId="{1F887C55-9B86-4ED3-9E0E-7429F59EC282}" srcOrd="0" destOrd="0" presId="urn:microsoft.com/office/officeart/2005/8/layout/radial3"/>
    <dgm:cxn modelId="{2AB0C01C-A9B8-439F-B16C-7CFE734F46FF}" type="presOf" srcId="{2BF1E8B8-5172-4710-81E7-6492E653D66C}" destId="{B61E24CB-E13D-4225-91A3-B9D88F4FD1DA}" srcOrd="0" destOrd="0" presId="urn:microsoft.com/office/officeart/2005/8/layout/radial3"/>
    <dgm:cxn modelId="{83600083-C3A1-4D74-8A41-E7E57BCB58D8}" srcId="{5BD7DA15-1DEA-4909-8EE4-021BD1006CE6}" destId="{F4603F6F-6E9C-4161-A19B-A7EE29F6C3DD}" srcOrd="0" destOrd="0" parTransId="{0032E0E1-D222-481F-98B9-7FD487DB6370}" sibTransId="{93FD163E-6C61-4A55-9424-B351223A4AD7}"/>
    <dgm:cxn modelId="{A029CAAA-4290-4EBF-A293-15633A2474C4}" srcId="{5BD7DA15-1DEA-4909-8EE4-021BD1006CE6}" destId="{08221F0D-E355-45C0-AA48-A3E5542247D4}" srcOrd="1" destOrd="0" parTransId="{EC140E01-0B23-45B7-8FD9-EFD0CB54A5AC}" sibTransId="{B9BB9BE5-B59E-4085-93E8-6871DBBEDC12}"/>
    <dgm:cxn modelId="{84AF05E1-64BB-46A2-8316-728076713AC5}" srcId="{2BF1E8B8-5172-4710-81E7-6492E653D66C}" destId="{5BD7DA15-1DEA-4909-8EE4-021BD1006CE6}" srcOrd="0" destOrd="0" parTransId="{092BAEBB-146A-4C51-A245-9DC8B560B21A}" sibTransId="{AEB4EA92-54F4-4976-B48C-F613DAA2AFBD}"/>
    <dgm:cxn modelId="{BCE4B7F1-B4F5-4BF9-8919-DDEEB0C61432}" srcId="{5BD7DA15-1DEA-4909-8EE4-021BD1006CE6}" destId="{924B11FB-F83F-4E68-8213-9E6EE1E8F2FD}" srcOrd="2" destOrd="0" parTransId="{2A0DC39E-9BF5-45A6-A545-287973902102}" sibTransId="{12A1096A-3512-4477-841E-2EFBE1415110}"/>
    <dgm:cxn modelId="{37144C3B-0453-4FE6-9607-722E159B174A}" type="presParOf" srcId="{B61E24CB-E13D-4225-91A3-B9D88F4FD1DA}" destId="{79321C13-6A20-4FE4-BB46-9A3FF8BACCA7}" srcOrd="0" destOrd="0" presId="urn:microsoft.com/office/officeart/2005/8/layout/radial3"/>
    <dgm:cxn modelId="{D26F3362-3179-4693-855B-452FFE6EB3E5}" type="presParOf" srcId="{79321C13-6A20-4FE4-BB46-9A3FF8BACCA7}" destId="{1F887C55-9B86-4ED3-9E0E-7429F59EC282}" srcOrd="0" destOrd="0" presId="urn:microsoft.com/office/officeart/2005/8/layout/radial3"/>
    <dgm:cxn modelId="{BC9FE7E7-0C82-4DDE-9892-EDCA6CD555FA}" type="presParOf" srcId="{79321C13-6A20-4FE4-BB46-9A3FF8BACCA7}" destId="{086F3240-835F-430F-9AFB-F43FF9F07604}" srcOrd="1" destOrd="0" presId="urn:microsoft.com/office/officeart/2005/8/layout/radial3"/>
    <dgm:cxn modelId="{1C80A383-F9AF-4B54-9B20-742BA17D88D7}" type="presParOf" srcId="{79321C13-6A20-4FE4-BB46-9A3FF8BACCA7}" destId="{81797D5A-EE41-43CC-9A83-238332E5E316}" srcOrd="2" destOrd="0" presId="urn:microsoft.com/office/officeart/2005/8/layout/radial3"/>
    <dgm:cxn modelId="{92B8A5CD-24BC-463E-A65A-CB190754ED35}" type="presParOf" srcId="{79321C13-6A20-4FE4-BB46-9A3FF8BACCA7}" destId="{24CE33A2-32BE-4E27-9C17-84EE559B369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8595CB-11EA-48F3-A8A4-9B98A2DA7AA0}" type="doc">
      <dgm:prSet loTypeId="urn:microsoft.com/office/officeart/2005/8/layout/radial5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72C4C679-1C57-4C6B-BFB3-4F6EB20F65CE}">
      <dgm:prSet phldrT="[Texte]"/>
      <dgm:spPr/>
      <dgm:t>
        <a:bodyPr/>
        <a:lstStyle/>
        <a:p>
          <a:r>
            <a:rPr lang="fr-BE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rPr>
            <a:t>Familles</a:t>
          </a:r>
          <a:endParaRPr lang="fr-BE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die Flower" panose="02000000000000000000" pitchFamily="2" charset="0"/>
          </a:endParaRPr>
        </a:p>
      </dgm:t>
    </dgm:pt>
    <dgm:pt modelId="{3D17A7E9-5CF2-4C25-84A1-2D18FD1BD36F}" type="parTrans" cxnId="{72E0343F-D6F2-44CF-8C36-EC664B0D82FE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1610C1E7-938A-487F-BAAD-23D7DC5DF553}" type="sibTrans" cxnId="{72E0343F-D6F2-44CF-8C36-EC664B0D82FE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D21DACB1-1E3F-4B18-B691-9CD0991C52A1}">
      <dgm:prSet phldrT="[Texte]"/>
      <dgm:spPr/>
      <dgm:t>
        <a:bodyPr/>
        <a:lstStyle/>
        <a:p>
          <a:r>
            <a:rPr lang="fr-BE" dirty="0" smtClean="0">
              <a:solidFill>
                <a:schemeClr val="tx1"/>
              </a:solidFill>
              <a:latin typeface="Indie Flower" panose="02000000000000000000" pitchFamily="2" charset="0"/>
            </a:rPr>
            <a:t>Complémentarité éducative</a:t>
          </a:r>
          <a:endParaRPr lang="fr-BE" dirty="0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8154D225-BEE8-4EFF-8AD9-A4CD3C48DE61}" type="parTrans" cxnId="{7DBFEE4C-D2A1-4776-8C1C-286190819897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ECFDA672-8114-4AFD-9643-8F645723203D}" type="sibTrans" cxnId="{7DBFEE4C-D2A1-4776-8C1C-286190819897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4C53A314-5A72-4125-8C5F-2CD0C111906E}">
      <dgm:prSet phldrT="[Texte]"/>
      <dgm:spPr/>
      <dgm:t>
        <a:bodyPr/>
        <a:lstStyle/>
        <a:p>
          <a:r>
            <a:rPr lang="fr-BE" dirty="0" smtClean="0">
              <a:solidFill>
                <a:schemeClr val="tx1"/>
              </a:solidFill>
              <a:latin typeface="Indie Flower" panose="02000000000000000000" pitchFamily="2" charset="0"/>
            </a:rPr>
            <a:t>Relation de confiance</a:t>
          </a:r>
          <a:endParaRPr lang="fr-BE" dirty="0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FF5D40D8-51F2-4748-9908-0D84763C56D4}" type="parTrans" cxnId="{964CE029-9920-4044-8B01-731565DA7476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181FB670-DF1A-46C2-81B5-36648D2F4EE5}" type="sibTrans" cxnId="{964CE029-9920-4044-8B01-731565DA7476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CA9F77DD-5B42-48F9-B4C6-87320BFA011A}">
      <dgm:prSet phldrT="[Texte]"/>
      <dgm:spPr/>
      <dgm:t>
        <a:bodyPr/>
        <a:lstStyle/>
        <a:p>
          <a:r>
            <a:rPr lang="fr-BE" dirty="0" smtClean="0">
              <a:solidFill>
                <a:schemeClr val="tx1"/>
              </a:solidFill>
              <a:latin typeface="Indie Flower" panose="02000000000000000000" pitchFamily="2" charset="0"/>
            </a:rPr>
            <a:t>Chacune des familles</a:t>
          </a:r>
          <a:endParaRPr lang="fr-BE" dirty="0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A158373C-FC14-4A96-ABB6-CD0A1E6DAF91}" type="parTrans" cxnId="{785F0C3C-46FF-430D-A242-140EF054CF5C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361526EF-D97A-4B16-9AE7-01521338F078}" type="sibTrans" cxnId="{785F0C3C-46FF-430D-A242-140EF054CF5C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9A6D4E11-1D89-4C71-86DE-AE65BE31DBED}">
      <dgm:prSet phldrT="[Texte]"/>
      <dgm:spPr/>
      <dgm:t>
        <a:bodyPr/>
        <a:lstStyle/>
        <a:p>
          <a:r>
            <a:rPr lang="fr-BE" dirty="0" smtClean="0">
              <a:solidFill>
                <a:schemeClr val="tx1"/>
              </a:solidFill>
              <a:latin typeface="Indie Flower" panose="02000000000000000000" pitchFamily="2" charset="0"/>
            </a:rPr>
            <a:t>Transitions</a:t>
          </a:r>
          <a:endParaRPr lang="fr-BE" dirty="0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EFAC9D2F-CEB6-4E97-838D-9C8671CEFE2B}" type="parTrans" cxnId="{7956E752-AC58-439C-BAAF-E8EB5256C5A8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18A5361F-46ED-4864-B06E-3839F307FC94}" type="sibTrans" cxnId="{7956E752-AC58-439C-BAAF-E8EB5256C5A8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C2670878-C49E-40B5-82F8-490875730F46}" type="pres">
      <dgm:prSet presAssocID="{168595CB-11EA-48F3-A8A4-9B98A2DA7AA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FB21496B-8F7C-42B4-A2DD-D27DDF217CF2}" type="pres">
      <dgm:prSet presAssocID="{72C4C679-1C57-4C6B-BFB3-4F6EB20F65CE}" presName="centerShape" presStyleLbl="node0" presStyleIdx="0" presStyleCnt="1"/>
      <dgm:spPr/>
      <dgm:t>
        <a:bodyPr/>
        <a:lstStyle/>
        <a:p>
          <a:endParaRPr lang="fr-BE"/>
        </a:p>
      </dgm:t>
    </dgm:pt>
    <dgm:pt modelId="{2162F5B1-DF49-435C-90FA-A28B33F1FE7F}" type="pres">
      <dgm:prSet presAssocID="{8154D225-BEE8-4EFF-8AD9-A4CD3C48DE61}" presName="parTrans" presStyleLbl="sibTrans2D1" presStyleIdx="0" presStyleCnt="4"/>
      <dgm:spPr/>
      <dgm:t>
        <a:bodyPr/>
        <a:lstStyle/>
        <a:p>
          <a:endParaRPr lang="fr-BE"/>
        </a:p>
      </dgm:t>
    </dgm:pt>
    <dgm:pt modelId="{88CB9E44-20B8-4027-BA0E-233562301DDA}" type="pres">
      <dgm:prSet presAssocID="{8154D225-BEE8-4EFF-8AD9-A4CD3C48DE61}" presName="connectorText" presStyleLbl="sibTrans2D1" presStyleIdx="0" presStyleCnt="4"/>
      <dgm:spPr/>
      <dgm:t>
        <a:bodyPr/>
        <a:lstStyle/>
        <a:p>
          <a:endParaRPr lang="fr-BE"/>
        </a:p>
      </dgm:t>
    </dgm:pt>
    <dgm:pt modelId="{85E97F10-8772-496B-9C3A-4FBFCAC7511C}" type="pres">
      <dgm:prSet presAssocID="{D21DACB1-1E3F-4B18-B691-9CD0991C52A1}" presName="node" presStyleLbl="node1" presStyleIdx="0" presStyleCnt="4" custScaleX="12824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495DC91-F056-4EEA-9CBB-6D2F8827CF79}" type="pres">
      <dgm:prSet presAssocID="{FF5D40D8-51F2-4748-9908-0D84763C56D4}" presName="parTrans" presStyleLbl="sibTrans2D1" presStyleIdx="1" presStyleCnt="4"/>
      <dgm:spPr/>
      <dgm:t>
        <a:bodyPr/>
        <a:lstStyle/>
        <a:p>
          <a:endParaRPr lang="fr-BE"/>
        </a:p>
      </dgm:t>
    </dgm:pt>
    <dgm:pt modelId="{21D508AD-65DF-4D82-AEB9-44181B0CE80D}" type="pres">
      <dgm:prSet presAssocID="{FF5D40D8-51F2-4748-9908-0D84763C56D4}" presName="connectorText" presStyleLbl="sibTrans2D1" presStyleIdx="1" presStyleCnt="4"/>
      <dgm:spPr/>
      <dgm:t>
        <a:bodyPr/>
        <a:lstStyle/>
        <a:p>
          <a:endParaRPr lang="fr-BE"/>
        </a:p>
      </dgm:t>
    </dgm:pt>
    <dgm:pt modelId="{20804386-B47E-4425-8DEF-B151340430D6}" type="pres">
      <dgm:prSet presAssocID="{4C53A314-5A72-4125-8C5F-2CD0C111906E}" presName="node" presStyleLbl="node1" presStyleIdx="1" presStyleCnt="4" custScaleX="12824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1E46ACF-0114-4806-9109-C07E20FA1B4E}" type="pres">
      <dgm:prSet presAssocID="{A158373C-FC14-4A96-ABB6-CD0A1E6DAF91}" presName="parTrans" presStyleLbl="sibTrans2D1" presStyleIdx="2" presStyleCnt="4"/>
      <dgm:spPr/>
      <dgm:t>
        <a:bodyPr/>
        <a:lstStyle/>
        <a:p>
          <a:endParaRPr lang="fr-BE"/>
        </a:p>
      </dgm:t>
    </dgm:pt>
    <dgm:pt modelId="{556378FE-4D4A-42BC-82A0-71C3BE4A1D01}" type="pres">
      <dgm:prSet presAssocID="{A158373C-FC14-4A96-ABB6-CD0A1E6DAF91}" presName="connectorText" presStyleLbl="sibTrans2D1" presStyleIdx="2" presStyleCnt="4"/>
      <dgm:spPr/>
      <dgm:t>
        <a:bodyPr/>
        <a:lstStyle/>
        <a:p>
          <a:endParaRPr lang="fr-BE"/>
        </a:p>
      </dgm:t>
    </dgm:pt>
    <dgm:pt modelId="{48A5EABF-4C16-4A85-8175-9EFA2C741476}" type="pres">
      <dgm:prSet presAssocID="{CA9F77DD-5B42-48F9-B4C6-87320BFA011A}" presName="node" presStyleLbl="node1" presStyleIdx="2" presStyleCnt="4" custScaleX="12824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ACC6A87-6175-40AF-B38E-3E8C40A13685}" type="pres">
      <dgm:prSet presAssocID="{EFAC9D2F-CEB6-4E97-838D-9C8671CEFE2B}" presName="parTrans" presStyleLbl="sibTrans2D1" presStyleIdx="3" presStyleCnt="4"/>
      <dgm:spPr/>
      <dgm:t>
        <a:bodyPr/>
        <a:lstStyle/>
        <a:p>
          <a:endParaRPr lang="fr-BE"/>
        </a:p>
      </dgm:t>
    </dgm:pt>
    <dgm:pt modelId="{F955193E-F882-41AF-BD03-9056A2104D51}" type="pres">
      <dgm:prSet presAssocID="{EFAC9D2F-CEB6-4E97-838D-9C8671CEFE2B}" presName="connectorText" presStyleLbl="sibTrans2D1" presStyleIdx="3" presStyleCnt="4"/>
      <dgm:spPr/>
      <dgm:t>
        <a:bodyPr/>
        <a:lstStyle/>
        <a:p>
          <a:endParaRPr lang="fr-BE"/>
        </a:p>
      </dgm:t>
    </dgm:pt>
    <dgm:pt modelId="{F0C2AF20-22C9-4554-831B-3AFD3351277F}" type="pres">
      <dgm:prSet presAssocID="{9A6D4E11-1D89-4C71-86DE-AE65BE31DBED}" presName="node" presStyleLbl="node1" presStyleIdx="3" presStyleCnt="4" custScaleX="12824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A3443A78-B685-4E14-B92B-D293DF9981D9}" type="presOf" srcId="{EFAC9D2F-CEB6-4E97-838D-9C8671CEFE2B}" destId="{F955193E-F882-41AF-BD03-9056A2104D51}" srcOrd="1" destOrd="0" presId="urn:microsoft.com/office/officeart/2005/8/layout/radial5"/>
    <dgm:cxn modelId="{7EB67E6C-9263-497E-A8E2-645872870332}" type="presOf" srcId="{8154D225-BEE8-4EFF-8AD9-A4CD3C48DE61}" destId="{2162F5B1-DF49-435C-90FA-A28B33F1FE7F}" srcOrd="0" destOrd="0" presId="urn:microsoft.com/office/officeart/2005/8/layout/radial5"/>
    <dgm:cxn modelId="{2A47A078-EE47-4B84-B0FB-3530ABE87ED3}" type="presOf" srcId="{9A6D4E11-1D89-4C71-86DE-AE65BE31DBED}" destId="{F0C2AF20-22C9-4554-831B-3AFD3351277F}" srcOrd="0" destOrd="0" presId="urn:microsoft.com/office/officeart/2005/8/layout/radial5"/>
    <dgm:cxn modelId="{ED7FC61C-E782-45D2-BD5E-4A2B76FA132C}" type="presOf" srcId="{D21DACB1-1E3F-4B18-B691-9CD0991C52A1}" destId="{85E97F10-8772-496B-9C3A-4FBFCAC7511C}" srcOrd="0" destOrd="0" presId="urn:microsoft.com/office/officeart/2005/8/layout/radial5"/>
    <dgm:cxn modelId="{7DBFEE4C-D2A1-4776-8C1C-286190819897}" srcId="{72C4C679-1C57-4C6B-BFB3-4F6EB20F65CE}" destId="{D21DACB1-1E3F-4B18-B691-9CD0991C52A1}" srcOrd="0" destOrd="0" parTransId="{8154D225-BEE8-4EFF-8AD9-A4CD3C48DE61}" sibTransId="{ECFDA672-8114-4AFD-9643-8F645723203D}"/>
    <dgm:cxn modelId="{9C965387-B503-4F2B-89D0-B5D208B55486}" type="presOf" srcId="{CA9F77DD-5B42-48F9-B4C6-87320BFA011A}" destId="{48A5EABF-4C16-4A85-8175-9EFA2C741476}" srcOrd="0" destOrd="0" presId="urn:microsoft.com/office/officeart/2005/8/layout/radial5"/>
    <dgm:cxn modelId="{96FAAFAD-3D7E-4841-8E51-DA1DB8193C5C}" type="presOf" srcId="{72C4C679-1C57-4C6B-BFB3-4F6EB20F65CE}" destId="{FB21496B-8F7C-42B4-A2DD-D27DDF217CF2}" srcOrd="0" destOrd="0" presId="urn:microsoft.com/office/officeart/2005/8/layout/radial5"/>
    <dgm:cxn modelId="{785F0C3C-46FF-430D-A242-140EF054CF5C}" srcId="{72C4C679-1C57-4C6B-BFB3-4F6EB20F65CE}" destId="{CA9F77DD-5B42-48F9-B4C6-87320BFA011A}" srcOrd="2" destOrd="0" parTransId="{A158373C-FC14-4A96-ABB6-CD0A1E6DAF91}" sibTransId="{361526EF-D97A-4B16-9AE7-01521338F078}"/>
    <dgm:cxn modelId="{34E83E91-33AD-4DF4-B55C-64C038B5E756}" type="presOf" srcId="{4C53A314-5A72-4125-8C5F-2CD0C111906E}" destId="{20804386-B47E-4425-8DEF-B151340430D6}" srcOrd="0" destOrd="0" presId="urn:microsoft.com/office/officeart/2005/8/layout/radial5"/>
    <dgm:cxn modelId="{192585A4-822F-46FD-98A1-B296531EC41A}" type="presOf" srcId="{A158373C-FC14-4A96-ABB6-CD0A1E6DAF91}" destId="{556378FE-4D4A-42BC-82A0-71C3BE4A1D01}" srcOrd="1" destOrd="0" presId="urn:microsoft.com/office/officeart/2005/8/layout/radial5"/>
    <dgm:cxn modelId="{E4268BFC-3C6C-4EFF-8B3E-987F25D9EFEA}" type="presOf" srcId="{168595CB-11EA-48F3-A8A4-9B98A2DA7AA0}" destId="{C2670878-C49E-40B5-82F8-490875730F46}" srcOrd="0" destOrd="0" presId="urn:microsoft.com/office/officeart/2005/8/layout/radial5"/>
    <dgm:cxn modelId="{4534D036-97EB-4ED2-A04E-7FB7A818C1F5}" type="presOf" srcId="{EFAC9D2F-CEB6-4E97-838D-9C8671CEFE2B}" destId="{7ACC6A87-6175-40AF-B38E-3E8C40A13685}" srcOrd="0" destOrd="0" presId="urn:microsoft.com/office/officeart/2005/8/layout/radial5"/>
    <dgm:cxn modelId="{E32BC6D9-003C-4CE5-803B-AAF1B5D362D5}" type="presOf" srcId="{8154D225-BEE8-4EFF-8AD9-A4CD3C48DE61}" destId="{88CB9E44-20B8-4027-BA0E-233562301DDA}" srcOrd="1" destOrd="0" presId="urn:microsoft.com/office/officeart/2005/8/layout/radial5"/>
    <dgm:cxn modelId="{7956E752-AC58-439C-BAAF-E8EB5256C5A8}" srcId="{72C4C679-1C57-4C6B-BFB3-4F6EB20F65CE}" destId="{9A6D4E11-1D89-4C71-86DE-AE65BE31DBED}" srcOrd="3" destOrd="0" parTransId="{EFAC9D2F-CEB6-4E97-838D-9C8671CEFE2B}" sibTransId="{18A5361F-46ED-4864-B06E-3839F307FC94}"/>
    <dgm:cxn modelId="{72E0343F-D6F2-44CF-8C36-EC664B0D82FE}" srcId="{168595CB-11EA-48F3-A8A4-9B98A2DA7AA0}" destId="{72C4C679-1C57-4C6B-BFB3-4F6EB20F65CE}" srcOrd="0" destOrd="0" parTransId="{3D17A7E9-5CF2-4C25-84A1-2D18FD1BD36F}" sibTransId="{1610C1E7-938A-487F-BAAD-23D7DC5DF553}"/>
    <dgm:cxn modelId="{964CE029-9920-4044-8B01-731565DA7476}" srcId="{72C4C679-1C57-4C6B-BFB3-4F6EB20F65CE}" destId="{4C53A314-5A72-4125-8C5F-2CD0C111906E}" srcOrd="1" destOrd="0" parTransId="{FF5D40D8-51F2-4748-9908-0D84763C56D4}" sibTransId="{181FB670-DF1A-46C2-81B5-36648D2F4EE5}"/>
    <dgm:cxn modelId="{17A9160D-7307-4AE3-B9E6-ADC486D02ADF}" type="presOf" srcId="{FF5D40D8-51F2-4748-9908-0D84763C56D4}" destId="{21D508AD-65DF-4D82-AEB9-44181B0CE80D}" srcOrd="1" destOrd="0" presId="urn:microsoft.com/office/officeart/2005/8/layout/radial5"/>
    <dgm:cxn modelId="{75745069-FF6B-4C89-BBB2-7DF3685DB2D7}" type="presOf" srcId="{FF5D40D8-51F2-4748-9908-0D84763C56D4}" destId="{E495DC91-F056-4EEA-9CBB-6D2F8827CF79}" srcOrd="0" destOrd="0" presId="urn:microsoft.com/office/officeart/2005/8/layout/radial5"/>
    <dgm:cxn modelId="{ED78A515-99E2-49B7-BB0F-AAF00A0E020A}" type="presOf" srcId="{A158373C-FC14-4A96-ABB6-CD0A1E6DAF91}" destId="{B1E46ACF-0114-4806-9109-C07E20FA1B4E}" srcOrd="0" destOrd="0" presId="urn:microsoft.com/office/officeart/2005/8/layout/radial5"/>
    <dgm:cxn modelId="{F7AC2981-8818-4403-A107-B115C0431228}" type="presParOf" srcId="{C2670878-C49E-40B5-82F8-490875730F46}" destId="{FB21496B-8F7C-42B4-A2DD-D27DDF217CF2}" srcOrd="0" destOrd="0" presId="urn:microsoft.com/office/officeart/2005/8/layout/radial5"/>
    <dgm:cxn modelId="{1A0B6B3D-B590-48FC-B068-4DC4C89F3A9F}" type="presParOf" srcId="{C2670878-C49E-40B5-82F8-490875730F46}" destId="{2162F5B1-DF49-435C-90FA-A28B33F1FE7F}" srcOrd="1" destOrd="0" presId="urn:microsoft.com/office/officeart/2005/8/layout/radial5"/>
    <dgm:cxn modelId="{F68C95BF-708A-4C25-B32B-74F4968B9482}" type="presParOf" srcId="{2162F5B1-DF49-435C-90FA-A28B33F1FE7F}" destId="{88CB9E44-20B8-4027-BA0E-233562301DDA}" srcOrd="0" destOrd="0" presId="urn:microsoft.com/office/officeart/2005/8/layout/radial5"/>
    <dgm:cxn modelId="{37F95084-2C33-4FCC-8EBA-CFE37919D9B8}" type="presParOf" srcId="{C2670878-C49E-40B5-82F8-490875730F46}" destId="{85E97F10-8772-496B-9C3A-4FBFCAC7511C}" srcOrd="2" destOrd="0" presId="urn:microsoft.com/office/officeart/2005/8/layout/radial5"/>
    <dgm:cxn modelId="{9D616A8A-7FA5-4C5C-9BEA-398C28EDDCAA}" type="presParOf" srcId="{C2670878-C49E-40B5-82F8-490875730F46}" destId="{E495DC91-F056-4EEA-9CBB-6D2F8827CF79}" srcOrd="3" destOrd="0" presId="urn:microsoft.com/office/officeart/2005/8/layout/radial5"/>
    <dgm:cxn modelId="{B178AA97-9BC9-4B2F-BA6C-9750F9B17CE3}" type="presParOf" srcId="{E495DC91-F056-4EEA-9CBB-6D2F8827CF79}" destId="{21D508AD-65DF-4D82-AEB9-44181B0CE80D}" srcOrd="0" destOrd="0" presId="urn:microsoft.com/office/officeart/2005/8/layout/radial5"/>
    <dgm:cxn modelId="{A6530C5F-68A2-44E1-9C27-0AC110B66A5F}" type="presParOf" srcId="{C2670878-C49E-40B5-82F8-490875730F46}" destId="{20804386-B47E-4425-8DEF-B151340430D6}" srcOrd="4" destOrd="0" presId="urn:microsoft.com/office/officeart/2005/8/layout/radial5"/>
    <dgm:cxn modelId="{67EFB4D8-257D-4402-BAB3-CD8709D28643}" type="presParOf" srcId="{C2670878-C49E-40B5-82F8-490875730F46}" destId="{B1E46ACF-0114-4806-9109-C07E20FA1B4E}" srcOrd="5" destOrd="0" presId="urn:microsoft.com/office/officeart/2005/8/layout/radial5"/>
    <dgm:cxn modelId="{BB52DB91-6F3E-4BF1-AA5C-27FB2B874AE9}" type="presParOf" srcId="{B1E46ACF-0114-4806-9109-C07E20FA1B4E}" destId="{556378FE-4D4A-42BC-82A0-71C3BE4A1D01}" srcOrd="0" destOrd="0" presId="urn:microsoft.com/office/officeart/2005/8/layout/radial5"/>
    <dgm:cxn modelId="{E2494718-0EE9-47E5-BA1E-F78DF13CAD85}" type="presParOf" srcId="{C2670878-C49E-40B5-82F8-490875730F46}" destId="{48A5EABF-4C16-4A85-8175-9EFA2C741476}" srcOrd="6" destOrd="0" presId="urn:microsoft.com/office/officeart/2005/8/layout/radial5"/>
    <dgm:cxn modelId="{70D69300-EE5E-4B51-8014-F99F468DA9B1}" type="presParOf" srcId="{C2670878-C49E-40B5-82F8-490875730F46}" destId="{7ACC6A87-6175-40AF-B38E-3E8C40A13685}" srcOrd="7" destOrd="0" presId="urn:microsoft.com/office/officeart/2005/8/layout/radial5"/>
    <dgm:cxn modelId="{D01CF589-1741-46EB-AD5E-36EBE7A7095A}" type="presParOf" srcId="{7ACC6A87-6175-40AF-B38E-3E8C40A13685}" destId="{F955193E-F882-41AF-BD03-9056A2104D51}" srcOrd="0" destOrd="0" presId="urn:microsoft.com/office/officeart/2005/8/layout/radial5"/>
    <dgm:cxn modelId="{E388ACF5-556C-4F80-A57E-D39B7D29FF2E}" type="presParOf" srcId="{C2670878-C49E-40B5-82F8-490875730F46}" destId="{F0C2AF20-22C9-4554-831B-3AFD3351277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8595CB-11EA-48F3-A8A4-9B98A2DA7AA0}" type="doc">
      <dgm:prSet loTypeId="urn:microsoft.com/office/officeart/2005/8/layout/radial5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72C4C679-1C57-4C6B-BFB3-4F6EB20F65CE}">
      <dgm:prSet phldrT="[Texte]"/>
      <dgm:spPr/>
      <dgm:t>
        <a:bodyPr/>
        <a:lstStyle/>
        <a:p>
          <a:r>
            <a:rPr lang="fr-BE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rPr>
            <a:t>Complémentarité éducative</a:t>
          </a:r>
          <a:endParaRPr lang="fr-BE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die Flower" panose="02000000000000000000" pitchFamily="2" charset="0"/>
          </a:endParaRPr>
        </a:p>
      </dgm:t>
    </dgm:pt>
    <dgm:pt modelId="{3D17A7E9-5CF2-4C25-84A1-2D18FD1BD36F}" type="parTrans" cxnId="{72E0343F-D6F2-44CF-8C36-EC664B0D82FE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1610C1E7-938A-487F-BAAD-23D7DC5DF553}" type="sibTrans" cxnId="{72E0343F-D6F2-44CF-8C36-EC664B0D82FE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D21DACB1-1E3F-4B18-B691-9CD0991C52A1}">
      <dgm:prSet phldrT="[Texte]"/>
      <dgm:spPr/>
      <dgm:t>
        <a:bodyPr/>
        <a:lstStyle/>
        <a:p>
          <a:r>
            <a:rPr lang="fr-BE" dirty="0" smtClean="0">
              <a:solidFill>
                <a:schemeClr val="tx1"/>
              </a:solidFill>
              <a:latin typeface="Indie Flower" panose="02000000000000000000" pitchFamily="2" charset="0"/>
            </a:rPr>
            <a:t>Transmission des infos</a:t>
          </a:r>
          <a:endParaRPr lang="fr-BE" dirty="0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8154D225-BEE8-4EFF-8AD9-A4CD3C48DE61}" type="parTrans" cxnId="{7DBFEE4C-D2A1-4776-8C1C-286190819897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ECFDA672-8114-4AFD-9643-8F645723203D}" type="sibTrans" cxnId="{7DBFEE4C-D2A1-4776-8C1C-286190819897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4C53A314-5A72-4125-8C5F-2CD0C111906E}">
      <dgm:prSet phldrT="[Texte]"/>
      <dgm:spPr/>
      <dgm:t>
        <a:bodyPr/>
        <a:lstStyle/>
        <a:p>
          <a:r>
            <a:rPr lang="fr-BE" dirty="0" smtClean="0">
              <a:solidFill>
                <a:schemeClr val="tx1"/>
              </a:solidFill>
              <a:latin typeface="Indie Flower" panose="02000000000000000000" pitchFamily="2" charset="0"/>
            </a:rPr>
            <a:t>Histoire, contexte, vécu familial</a:t>
          </a:r>
          <a:endParaRPr lang="fr-BE" dirty="0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FF5D40D8-51F2-4748-9908-0D84763C56D4}" type="parTrans" cxnId="{964CE029-9920-4044-8B01-731565DA7476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181FB670-DF1A-46C2-81B5-36648D2F4EE5}" type="sibTrans" cxnId="{964CE029-9920-4044-8B01-731565DA7476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CA9F77DD-5B42-48F9-B4C6-87320BFA011A}">
      <dgm:prSet phldrT="[Texte]"/>
      <dgm:spPr/>
      <dgm:t>
        <a:bodyPr/>
        <a:lstStyle/>
        <a:p>
          <a:r>
            <a:rPr lang="fr-BE" dirty="0" smtClean="0">
              <a:solidFill>
                <a:schemeClr val="tx1"/>
              </a:solidFill>
              <a:latin typeface="Indie Flower" panose="02000000000000000000" pitchFamily="2" charset="0"/>
            </a:rPr>
            <a:t>Support de communication</a:t>
          </a:r>
          <a:endParaRPr lang="fr-BE" dirty="0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A158373C-FC14-4A96-ABB6-CD0A1E6DAF91}" type="parTrans" cxnId="{785F0C3C-46FF-430D-A242-140EF054CF5C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361526EF-D97A-4B16-9AE7-01521338F078}" type="sibTrans" cxnId="{785F0C3C-46FF-430D-A242-140EF054CF5C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9A6D4E11-1D89-4C71-86DE-AE65BE31DBED}">
      <dgm:prSet phldrT="[Texte]"/>
      <dgm:spPr/>
      <dgm:t>
        <a:bodyPr/>
        <a:lstStyle/>
        <a:p>
          <a:r>
            <a:rPr lang="fr-BE" dirty="0" smtClean="0">
              <a:solidFill>
                <a:schemeClr val="tx1"/>
              </a:solidFill>
              <a:latin typeface="Indie Flower" panose="02000000000000000000" pitchFamily="2" charset="0"/>
            </a:rPr>
            <a:t>rencontres</a:t>
          </a:r>
          <a:endParaRPr lang="fr-BE" dirty="0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EFAC9D2F-CEB6-4E97-838D-9C8671CEFE2B}" type="parTrans" cxnId="{7956E752-AC58-439C-BAAF-E8EB5256C5A8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18A5361F-46ED-4864-B06E-3839F307FC94}" type="sibTrans" cxnId="{7956E752-AC58-439C-BAAF-E8EB5256C5A8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C2606849-5D66-41B9-99EC-EAC2EF2BB3B0}">
      <dgm:prSet/>
      <dgm:spPr/>
      <dgm:t>
        <a:bodyPr/>
        <a:lstStyle/>
        <a:p>
          <a:r>
            <a:rPr lang="fr-BE" dirty="0" smtClean="0">
              <a:solidFill>
                <a:schemeClr val="tx1"/>
              </a:solidFill>
              <a:latin typeface="Indie Flower" panose="02000000000000000000" pitchFamily="2" charset="0"/>
            </a:rPr>
            <a:t>Attitude ouverte au dialogue</a:t>
          </a:r>
          <a:endParaRPr lang="fr-BE" dirty="0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3E69058B-EED2-4D66-B0F1-A5B335D7DE97}" type="parTrans" cxnId="{30ECEE09-0525-478F-A372-3AD5E0852943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6B31009E-4A81-4343-B78E-8303EF0AD010}" type="sibTrans" cxnId="{30ECEE09-0525-478F-A372-3AD5E0852943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9ED392A0-B75E-441A-9A80-45438776F150}">
      <dgm:prSet/>
      <dgm:spPr/>
      <dgm:t>
        <a:bodyPr/>
        <a:lstStyle/>
        <a:p>
          <a:r>
            <a:rPr lang="fr-BE" dirty="0" smtClean="0">
              <a:solidFill>
                <a:schemeClr val="tx1"/>
              </a:solidFill>
              <a:latin typeface="Indie Flower" panose="02000000000000000000" pitchFamily="2" charset="0"/>
            </a:rPr>
            <a:t>Orientation pédagogique partagée</a:t>
          </a:r>
          <a:endParaRPr lang="fr-BE" dirty="0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1BA440FD-2ACC-4DEC-8F5B-AD157F75B2E3}" type="parTrans" cxnId="{6A7FA330-7A82-4642-8AA8-F562012A2F80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6819C51C-ACBD-4C30-820D-FD83904A13B8}" type="sibTrans" cxnId="{6A7FA330-7A82-4642-8AA8-F562012A2F80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04EA69A4-9F50-4084-B838-4C88966990C8}">
      <dgm:prSet/>
      <dgm:spPr/>
      <dgm:t>
        <a:bodyPr/>
        <a:lstStyle/>
        <a:p>
          <a:r>
            <a:rPr lang="fr-BE" dirty="0" smtClean="0">
              <a:solidFill>
                <a:schemeClr val="tx1"/>
              </a:solidFill>
              <a:latin typeface="Indie Flower" panose="02000000000000000000" pitchFamily="2" charset="0"/>
            </a:rPr>
            <a:t>Importance de la 1</a:t>
          </a:r>
          <a:r>
            <a:rPr lang="fr-BE" baseline="30000" dirty="0" smtClean="0">
              <a:solidFill>
                <a:schemeClr val="tx1"/>
              </a:solidFill>
              <a:latin typeface="Indie Flower" panose="02000000000000000000" pitchFamily="2" charset="0"/>
            </a:rPr>
            <a:t>ère</a:t>
          </a:r>
          <a:r>
            <a:rPr lang="fr-BE" dirty="0" smtClean="0">
              <a:solidFill>
                <a:schemeClr val="tx1"/>
              </a:solidFill>
              <a:latin typeface="Indie Flower" panose="02000000000000000000" pitchFamily="2" charset="0"/>
            </a:rPr>
            <a:t> rencontre</a:t>
          </a:r>
          <a:endParaRPr lang="fr-BE" dirty="0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71434FD8-167A-4E47-9113-86BDE8D96998}" type="parTrans" cxnId="{45FC0AE9-946C-47FA-A698-82A5048D0F7D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BD933543-73A3-47C5-935F-07AEB0D5EA3A}" type="sibTrans" cxnId="{45FC0AE9-946C-47FA-A698-82A5048D0F7D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C8A7578F-3127-4AC3-B31D-C2A45390B78D}">
      <dgm:prSet/>
      <dgm:spPr/>
      <dgm:t>
        <a:bodyPr/>
        <a:lstStyle/>
        <a:p>
          <a:r>
            <a:rPr lang="fr-BE" dirty="0" smtClean="0">
              <a:solidFill>
                <a:schemeClr val="tx1"/>
              </a:solidFill>
              <a:latin typeface="Indie Flower" panose="02000000000000000000" pitchFamily="2" charset="0"/>
            </a:rPr>
            <a:t>Respect de la vie privée dans les échanges</a:t>
          </a:r>
          <a:endParaRPr lang="fr-BE" dirty="0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A3B08D46-791A-4F0D-A481-FF1D64954632}" type="parTrans" cxnId="{D16D0E62-143E-46B2-B228-E03116677F5A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139A00A8-DD2C-44F8-B495-E301854AC461}" type="sibTrans" cxnId="{D16D0E62-143E-46B2-B228-E03116677F5A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C2670878-C49E-40B5-82F8-490875730F46}" type="pres">
      <dgm:prSet presAssocID="{168595CB-11EA-48F3-A8A4-9B98A2DA7AA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FB21496B-8F7C-42B4-A2DD-D27DDF217CF2}" type="pres">
      <dgm:prSet presAssocID="{72C4C679-1C57-4C6B-BFB3-4F6EB20F65CE}" presName="centerShape" presStyleLbl="node0" presStyleIdx="0" presStyleCnt="1" custScaleX="146570"/>
      <dgm:spPr/>
      <dgm:t>
        <a:bodyPr/>
        <a:lstStyle/>
        <a:p>
          <a:endParaRPr lang="fr-BE"/>
        </a:p>
      </dgm:t>
    </dgm:pt>
    <dgm:pt modelId="{2162F5B1-DF49-435C-90FA-A28B33F1FE7F}" type="pres">
      <dgm:prSet presAssocID="{8154D225-BEE8-4EFF-8AD9-A4CD3C48DE61}" presName="parTrans" presStyleLbl="sibTrans2D1" presStyleIdx="0" presStyleCnt="8"/>
      <dgm:spPr/>
      <dgm:t>
        <a:bodyPr/>
        <a:lstStyle/>
        <a:p>
          <a:endParaRPr lang="fr-BE"/>
        </a:p>
      </dgm:t>
    </dgm:pt>
    <dgm:pt modelId="{88CB9E44-20B8-4027-BA0E-233562301DDA}" type="pres">
      <dgm:prSet presAssocID="{8154D225-BEE8-4EFF-8AD9-A4CD3C48DE61}" presName="connectorText" presStyleLbl="sibTrans2D1" presStyleIdx="0" presStyleCnt="8"/>
      <dgm:spPr/>
      <dgm:t>
        <a:bodyPr/>
        <a:lstStyle/>
        <a:p>
          <a:endParaRPr lang="fr-BE"/>
        </a:p>
      </dgm:t>
    </dgm:pt>
    <dgm:pt modelId="{85E97F10-8772-496B-9C3A-4FBFCAC7511C}" type="pres">
      <dgm:prSet presAssocID="{D21DACB1-1E3F-4B18-B691-9CD0991C52A1}" presName="node" presStyleLbl="node1" presStyleIdx="0" presStyleCnt="8" custScaleX="12824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495DC91-F056-4EEA-9CBB-6D2F8827CF79}" type="pres">
      <dgm:prSet presAssocID="{FF5D40D8-51F2-4748-9908-0D84763C56D4}" presName="parTrans" presStyleLbl="sibTrans2D1" presStyleIdx="1" presStyleCnt="8"/>
      <dgm:spPr/>
      <dgm:t>
        <a:bodyPr/>
        <a:lstStyle/>
        <a:p>
          <a:endParaRPr lang="fr-BE"/>
        </a:p>
      </dgm:t>
    </dgm:pt>
    <dgm:pt modelId="{21D508AD-65DF-4D82-AEB9-44181B0CE80D}" type="pres">
      <dgm:prSet presAssocID="{FF5D40D8-51F2-4748-9908-0D84763C56D4}" presName="connectorText" presStyleLbl="sibTrans2D1" presStyleIdx="1" presStyleCnt="8"/>
      <dgm:spPr/>
      <dgm:t>
        <a:bodyPr/>
        <a:lstStyle/>
        <a:p>
          <a:endParaRPr lang="fr-BE"/>
        </a:p>
      </dgm:t>
    </dgm:pt>
    <dgm:pt modelId="{20804386-B47E-4425-8DEF-B151340430D6}" type="pres">
      <dgm:prSet presAssocID="{4C53A314-5A72-4125-8C5F-2CD0C111906E}" presName="node" presStyleLbl="node1" presStyleIdx="1" presStyleCnt="8" custScaleX="128248" custRadScaleRad="115165" custRadScaleInc="-96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1E46ACF-0114-4806-9109-C07E20FA1B4E}" type="pres">
      <dgm:prSet presAssocID="{A158373C-FC14-4A96-ABB6-CD0A1E6DAF91}" presName="parTrans" presStyleLbl="sibTrans2D1" presStyleIdx="2" presStyleCnt="8"/>
      <dgm:spPr/>
      <dgm:t>
        <a:bodyPr/>
        <a:lstStyle/>
        <a:p>
          <a:endParaRPr lang="fr-BE"/>
        </a:p>
      </dgm:t>
    </dgm:pt>
    <dgm:pt modelId="{556378FE-4D4A-42BC-82A0-71C3BE4A1D01}" type="pres">
      <dgm:prSet presAssocID="{A158373C-FC14-4A96-ABB6-CD0A1E6DAF91}" presName="connectorText" presStyleLbl="sibTrans2D1" presStyleIdx="2" presStyleCnt="8"/>
      <dgm:spPr/>
      <dgm:t>
        <a:bodyPr/>
        <a:lstStyle/>
        <a:p>
          <a:endParaRPr lang="fr-BE"/>
        </a:p>
      </dgm:t>
    </dgm:pt>
    <dgm:pt modelId="{48A5EABF-4C16-4A85-8175-9EFA2C741476}" type="pres">
      <dgm:prSet presAssocID="{CA9F77DD-5B42-48F9-B4C6-87320BFA011A}" presName="node" presStyleLbl="node1" presStyleIdx="2" presStyleCnt="8" custScaleX="12824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ACC6A87-6175-40AF-B38E-3E8C40A13685}" type="pres">
      <dgm:prSet presAssocID="{EFAC9D2F-CEB6-4E97-838D-9C8671CEFE2B}" presName="parTrans" presStyleLbl="sibTrans2D1" presStyleIdx="3" presStyleCnt="8"/>
      <dgm:spPr/>
      <dgm:t>
        <a:bodyPr/>
        <a:lstStyle/>
        <a:p>
          <a:endParaRPr lang="fr-BE"/>
        </a:p>
      </dgm:t>
    </dgm:pt>
    <dgm:pt modelId="{F955193E-F882-41AF-BD03-9056A2104D51}" type="pres">
      <dgm:prSet presAssocID="{EFAC9D2F-CEB6-4E97-838D-9C8671CEFE2B}" presName="connectorText" presStyleLbl="sibTrans2D1" presStyleIdx="3" presStyleCnt="8"/>
      <dgm:spPr/>
      <dgm:t>
        <a:bodyPr/>
        <a:lstStyle/>
        <a:p>
          <a:endParaRPr lang="fr-BE"/>
        </a:p>
      </dgm:t>
    </dgm:pt>
    <dgm:pt modelId="{F0C2AF20-22C9-4554-831B-3AFD3351277F}" type="pres">
      <dgm:prSet presAssocID="{9A6D4E11-1D89-4C71-86DE-AE65BE31DBED}" presName="node" presStyleLbl="node1" presStyleIdx="3" presStyleCnt="8" custScaleX="128248" custRadScaleRad="121070" custRadScaleInc="9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AA677BD-BCA7-4BC6-B701-7257E8451A86}" type="pres">
      <dgm:prSet presAssocID="{3E69058B-EED2-4D66-B0F1-A5B335D7DE97}" presName="parTrans" presStyleLbl="sibTrans2D1" presStyleIdx="4" presStyleCnt="8"/>
      <dgm:spPr/>
      <dgm:t>
        <a:bodyPr/>
        <a:lstStyle/>
        <a:p>
          <a:endParaRPr lang="fr-BE"/>
        </a:p>
      </dgm:t>
    </dgm:pt>
    <dgm:pt modelId="{44C97235-60B9-4189-A0AD-A7239EBF44B3}" type="pres">
      <dgm:prSet presAssocID="{3E69058B-EED2-4D66-B0F1-A5B335D7DE97}" presName="connectorText" presStyleLbl="sibTrans2D1" presStyleIdx="4" presStyleCnt="8"/>
      <dgm:spPr/>
      <dgm:t>
        <a:bodyPr/>
        <a:lstStyle/>
        <a:p>
          <a:endParaRPr lang="fr-BE"/>
        </a:p>
      </dgm:t>
    </dgm:pt>
    <dgm:pt modelId="{44FC8A1B-144E-4D8E-B01C-49CB2679DD9A}" type="pres">
      <dgm:prSet presAssocID="{C2606849-5D66-41B9-99EC-EAC2EF2BB3B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5C88BB2-0727-4F83-838C-C81C4E8329E7}" type="pres">
      <dgm:prSet presAssocID="{1BA440FD-2ACC-4DEC-8F5B-AD157F75B2E3}" presName="parTrans" presStyleLbl="sibTrans2D1" presStyleIdx="5" presStyleCnt="8"/>
      <dgm:spPr/>
      <dgm:t>
        <a:bodyPr/>
        <a:lstStyle/>
        <a:p>
          <a:endParaRPr lang="fr-BE"/>
        </a:p>
      </dgm:t>
    </dgm:pt>
    <dgm:pt modelId="{7E67538E-C946-4275-95DD-EB78E919386E}" type="pres">
      <dgm:prSet presAssocID="{1BA440FD-2ACC-4DEC-8F5B-AD157F75B2E3}" presName="connectorText" presStyleLbl="sibTrans2D1" presStyleIdx="5" presStyleCnt="8"/>
      <dgm:spPr/>
      <dgm:t>
        <a:bodyPr/>
        <a:lstStyle/>
        <a:p>
          <a:endParaRPr lang="fr-BE"/>
        </a:p>
      </dgm:t>
    </dgm:pt>
    <dgm:pt modelId="{8FFE1423-7822-4C43-9584-F2B95861291F}" type="pres">
      <dgm:prSet presAssocID="{9ED392A0-B75E-441A-9A80-45438776F15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4F2B086-8824-4A50-A753-02136CA18D08}" type="pres">
      <dgm:prSet presAssocID="{71434FD8-167A-4E47-9113-86BDE8D96998}" presName="parTrans" presStyleLbl="sibTrans2D1" presStyleIdx="6" presStyleCnt="8"/>
      <dgm:spPr/>
      <dgm:t>
        <a:bodyPr/>
        <a:lstStyle/>
        <a:p>
          <a:endParaRPr lang="fr-BE"/>
        </a:p>
      </dgm:t>
    </dgm:pt>
    <dgm:pt modelId="{704E40EE-3E1A-4097-8758-6FA6FA50680C}" type="pres">
      <dgm:prSet presAssocID="{71434FD8-167A-4E47-9113-86BDE8D96998}" presName="connectorText" presStyleLbl="sibTrans2D1" presStyleIdx="6" presStyleCnt="8"/>
      <dgm:spPr/>
      <dgm:t>
        <a:bodyPr/>
        <a:lstStyle/>
        <a:p>
          <a:endParaRPr lang="fr-BE"/>
        </a:p>
      </dgm:t>
    </dgm:pt>
    <dgm:pt modelId="{797D13F7-B334-4862-A580-2800FF3838D7}" type="pres">
      <dgm:prSet presAssocID="{04EA69A4-9F50-4084-B838-4C88966990C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3AC2BF2-0C07-4066-BAFD-D0104DCDBBB1}" type="pres">
      <dgm:prSet presAssocID="{A3B08D46-791A-4F0D-A481-FF1D64954632}" presName="parTrans" presStyleLbl="sibTrans2D1" presStyleIdx="7" presStyleCnt="8"/>
      <dgm:spPr/>
      <dgm:t>
        <a:bodyPr/>
        <a:lstStyle/>
        <a:p>
          <a:endParaRPr lang="fr-BE"/>
        </a:p>
      </dgm:t>
    </dgm:pt>
    <dgm:pt modelId="{3F04C515-C79B-44C4-BBD3-CBA8A2708E6C}" type="pres">
      <dgm:prSet presAssocID="{A3B08D46-791A-4F0D-A481-FF1D64954632}" presName="connectorText" presStyleLbl="sibTrans2D1" presStyleIdx="7" presStyleCnt="8"/>
      <dgm:spPr/>
      <dgm:t>
        <a:bodyPr/>
        <a:lstStyle/>
        <a:p>
          <a:endParaRPr lang="fr-BE"/>
        </a:p>
      </dgm:t>
    </dgm:pt>
    <dgm:pt modelId="{D0A959ED-4343-46CD-8F17-749BEF6508AD}" type="pres">
      <dgm:prSet presAssocID="{C8A7578F-3127-4AC3-B31D-C2A45390B78D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7C4AC9CB-22C4-43BA-8546-624145748E8C}" type="presOf" srcId="{168595CB-11EA-48F3-A8A4-9B98A2DA7AA0}" destId="{C2670878-C49E-40B5-82F8-490875730F46}" srcOrd="0" destOrd="0" presId="urn:microsoft.com/office/officeart/2005/8/layout/radial5"/>
    <dgm:cxn modelId="{F0479AC4-A40C-4EA4-B050-EFA695D182D8}" type="presOf" srcId="{8154D225-BEE8-4EFF-8AD9-A4CD3C48DE61}" destId="{2162F5B1-DF49-435C-90FA-A28B33F1FE7F}" srcOrd="0" destOrd="0" presId="urn:microsoft.com/office/officeart/2005/8/layout/radial5"/>
    <dgm:cxn modelId="{785F0C3C-46FF-430D-A242-140EF054CF5C}" srcId="{72C4C679-1C57-4C6B-BFB3-4F6EB20F65CE}" destId="{CA9F77DD-5B42-48F9-B4C6-87320BFA011A}" srcOrd="2" destOrd="0" parTransId="{A158373C-FC14-4A96-ABB6-CD0A1E6DAF91}" sibTransId="{361526EF-D97A-4B16-9AE7-01521338F078}"/>
    <dgm:cxn modelId="{A6A3ED51-403F-4799-B3BA-68BE25372448}" type="presOf" srcId="{A158373C-FC14-4A96-ABB6-CD0A1E6DAF91}" destId="{B1E46ACF-0114-4806-9109-C07E20FA1B4E}" srcOrd="0" destOrd="0" presId="urn:microsoft.com/office/officeart/2005/8/layout/radial5"/>
    <dgm:cxn modelId="{D16D0E62-143E-46B2-B228-E03116677F5A}" srcId="{72C4C679-1C57-4C6B-BFB3-4F6EB20F65CE}" destId="{C8A7578F-3127-4AC3-B31D-C2A45390B78D}" srcOrd="7" destOrd="0" parTransId="{A3B08D46-791A-4F0D-A481-FF1D64954632}" sibTransId="{139A00A8-DD2C-44F8-B495-E301854AC461}"/>
    <dgm:cxn modelId="{0BCB4CB9-F28E-4E42-8CDB-81EA81C09CEA}" type="presOf" srcId="{1BA440FD-2ACC-4DEC-8F5B-AD157F75B2E3}" destId="{45C88BB2-0727-4F83-838C-C81C4E8329E7}" srcOrd="0" destOrd="0" presId="urn:microsoft.com/office/officeart/2005/8/layout/radial5"/>
    <dgm:cxn modelId="{0756A08B-E912-4A42-B4BA-D88243EA485B}" type="presOf" srcId="{EFAC9D2F-CEB6-4E97-838D-9C8671CEFE2B}" destId="{7ACC6A87-6175-40AF-B38E-3E8C40A13685}" srcOrd="0" destOrd="0" presId="urn:microsoft.com/office/officeart/2005/8/layout/radial5"/>
    <dgm:cxn modelId="{E4E5093B-BA83-42E0-B6BC-22A49DD20676}" type="presOf" srcId="{72C4C679-1C57-4C6B-BFB3-4F6EB20F65CE}" destId="{FB21496B-8F7C-42B4-A2DD-D27DDF217CF2}" srcOrd="0" destOrd="0" presId="urn:microsoft.com/office/officeart/2005/8/layout/radial5"/>
    <dgm:cxn modelId="{C92A0C45-C605-4B9C-B4DC-0AD0E3690D77}" type="presOf" srcId="{A3B08D46-791A-4F0D-A481-FF1D64954632}" destId="{3F04C515-C79B-44C4-BBD3-CBA8A2708E6C}" srcOrd="1" destOrd="0" presId="urn:microsoft.com/office/officeart/2005/8/layout/radial5"/>
    <dgm:cxn modelId="{C1DCFBED-8287-4770-B0E5-CC65F64A5EC1}" type="presOf" srcId="{9A6D4E11-1D89-4C71-86DE-AE65BE31DBED}" destId="{F0C2AF20-22C9-4554-831B-3AFD3351277F}" srcOrd="0" destOrd="0" presId="urn:microsoft.com/office/officeart/2005/8/layout/radial5"/>
    <dgm:cxn modelId="{45FC0AE9-946C-47FA-A698-82A5048D0F7D}" srcId="{72C4C679-1C57-4C6B-BFB3-4F6EB20F65CE}" destId="{04EA69A4-9F50-4084-B838-4C88966990C8}" srcOrd="6" destOrd="0" parTransId="{71434FD8-167A-4E47-9113-86BDE8D96998}" sibTransId="{BD933543-73A3-47C5-935F-07AEB0D5EA3A}"/>
    <dgm:cxn modelId="{6A7FA330-7A82-4642-8AA8-F562012A2F80}" srcId="{72C4C679-1C57-4C6B-BFB3-4F6EB20F65CE}" destId="{9ED392A0-B75E-441A-9A80-45438776F150}" srcOrd="5" destOrd="0" parTransId="{1BA440FD-2ACC-4DEC-8F5B-AD157F75B2E3}" sibTransId="{6819C51C-ACBD-4C30-820D-FD83904A13B8}"/>
    <dgm:cxn modelId="{7DBFEE4C-D2A1-4776-8C1C-286190819897}" srcId="{72C4C679-1C57-4C6B-BFB3-4F6EB20F65CE}" destId="{D21DACB1-1E3F-4B18-B691-9CD0991C52A1}" srcOrd="0" destOrd="0" parTransId="{8154D225-BEE8-4EFF-8AD9-A4CD3C48DE61}" sibTransId="{ECFDA672-8114-4AFD-9643-8F645723203D}"/>
    <dgm:cxn modelId="{30ECEE09-0525-478F-A372-3AD5E0852943}" srcId="{72C4C679-1C57-4C6B-BFB3-4F6EB20F65CE}" destId="{C2606849-5D66-41B9-99EC-EAC2EF2BB3B0}" srcOrd="4" destOrd="0" parTransId="{3E69058B-EED2-4D66-B0F1-A5B335D7DE97}" sibTransId="{6B31009E-4A81-4343-B78E-8303EF0AD010}"/>
    <dgm:cxn modelId="{D6F985B7-5EDB-4850-8F02-B531E1EC07A7}" type="presOf" srcId="{4C53A314-5A72-4125-8C5F-2CD0C111906E}" destId="{20804386-B47E-4425-8DEF-B151340430D6}" srcOrd="0" destOrd="0" presId="urn:microsoft.com/office/officeart/2005/8/layout/radial5"/>
    <dgm:cxn modelId="{3E0BECAD-8F3B-4CC0-87CF-B5863EC07F0F}" type="presOf" srcId="{C8A7578F-3127-4AC3-B31D-C2A45390B78D}" destId="{D0A959ED-4343-46CD-8F17-749BEF6508AD}" srcOrd="0" destOrd="0" presId="urn:microsoft.com/office/officeart/2005/8/layout/radial5"/>
    <dgm:cxn modelId="{956B6669-2D4E-4CA4-967D-E9AEB0B4E646}" type="presOf" srcId="{3E69058B-EED2-4D66-B0F1-A5B335D7DE97}" destId="{44C97235-60B9-4189-A0AD-A7239EBF44B3}" srcOrd="1" destOrd="0" presId="urn:microsoft.com/office/officeart/2005/8/layout/radial5"/>
    <dgm:cxn modelId="{4E5E8016-B780-4FA6-BB60-D304E7B2B1B8}" type="presOf" srcId="{C2606849-5D66-41B9-99EC-EAC2EF2BB3B0}" destId="{44FC8A1B-144E-4D8E-B01C-49CB2679DD9A}" srcOrd="0" destOrd="0" presId="urn:microsoft.com/office/officeart/2005/8/layout/radial5"/>
    <dgm:cxn modelId="{7956E752-AC58-439C-BAAF-E8EB5256C5A8}" srcId="{72C4C679-1C57-4C6B-BFB3-4F6EB20F65CE}" destId="{9A6D4E11-1D89-4C71-86DE-AE65BE31DBED}" srcOrd="3" destOrd="0" parTransId="{EFAC9D2F-CEB6-4E97-838D-9C8671CEFE2B}" sibTransId="{18A5361F-46ED-4864-B06E-3839F307FC94}"/>
    <dgm:cxn modelId="{D5F1B727-47EF-41DB-9E61-944E37454E39}" type="presOf" srcId="{FF5D40D8-51F2-4748-9908-0D84763C56D4}" destId="{E495DC91-F056-4EEA-9CBB-6D2F8827CF79}" srcOrd="0" destOrd="0" presId="urn:microsoft.com/office/officeart/2005/8/layout/radial5"/>
    <dgm:cxn modelId="{74745712-83CE-45A8-9416-1A83D3E5042A}" type="presOf" srcId="{FF5D40D8-51F2-4748-9908-0D84763C56D4}" destId="{21D508AD-65DF-4D82-AEB9-44181B0CE80D}" srcOrd="1" destOrd="0" presId="urn:microsoft.com/office/officeart/2005/8/layout/radial5"/>
    <dgm:cxn modelId="{7BA53009-B00B-486D-B287-16CE9ABBE60F}" type="presOf" srcId="{3E69058B-EED2-4D66-B0F1-A5B335D7DE97}" destId="{8AA677BD-BCA7-4BC6-B701-7257E8451A86}" srcOrd="0" destOrd="0" presId="urn:microsoft.com/office/officeart/2005/8/layout/radial5"/>
    <dgm:cxn modelId="{B7D35D8A-3DEC-4127-AD01-71A8FDB93201}" type="presOf" srcId="{71434FD8-167A-4E47-9113-86BDE8D96998}" destId="{704E40EE-3E1A-4097-8758-6FA6FA50680C}" srcOrd="1" destOrd="0" presId="urn:microsoft.com/office/officeart/2005/8/layout/radial5"/>
    <dgm:cxn modelId="{AEBC57D0-547A-4BCE-9997-14563247C684}" type="presOf" srcId="{1BA440FD-2ACC-4DEC-8F5B-AD157F75B2E3}" destId="{7E67538E-C946-4275-95DD-EB78E919386E}" srcOrd="1" destOrd="0" presId="urn:microsoft.com/office/officeart/2005/8/layout/radial5"/>
    <dgm:cxn modelId="{AC53F297-3C32-4444-BC07-04A0F225DE6A}" type="presOf" srcId="{A3B08D46-791A-4F0D-A481-FF1D64954632}" destId="{73AC2BF2-0C07-4066-BAFD-D0104DCDBBB1}" srcOrd="0" destOrd="0" presId="urn:microsoft.com/office/officeart/2005/8/layout/radial5"/>
    <dgm:cxn modelId="{4C1AFBFC-3907-4DE9-BF7B-D750FF3D8D9D}" type="presOf" srcId="{D21DACB1-1E3F-4B18-B691-9CD0991C52A1}" destId="{85E97F10-8772-496B-9C3A-4FBFCAC7511C}" srcOrd="0" destOrd="0" presId="urn:microsoft.com/office/officeart/2005/8/layout/radial5"/>
    <dgm:cxn modelId="{FA5531E7-0168-4B15-AEF6-1970C4DB1BB0}" type="presOf" srcId="{A158373C-FC14-4A96-ABB6-CD0A1E6DAF91}" destId="{556378FE-4D4A-42BC-82A0-71C3BE4A1D01}" srcOrd="1" destOrd="0" presId="urn:microsoft.com/office/officeart/2005/8/layout/radial5"/>
    <dgm:cxn modelId="{E6F4D457-B87F-4060-A537-E14341817C17}" type="presOf" srcId="{04EA69A4-9F50-4084-B838-4C88966990C8}" destId="{797D13F7-B334-4862-A580-2800FF3838D7}" srcOrd="0" destOrd="0" presId="urn:microsoft.com/office/officeart/2005/8/layout/radial5"/>
    <dgm:cxn modelId="{89FF16CB-00FC-458B-A797-0B098C8A174D}" type="presOf" srcId="{9ED392A0-B75E-441A-9A80-45438776F150}" destId="{8FFE1423-7822-4C43-9584-F2B95861291F}" srcOrd="0" destOrd="0" presId="urn:microsoft.com/office/officeart/2005/8/layout/radial5"/>
    <dgm:cxn modelId="{3A953DA1-B155-4C72-B96F-B0CEFA21A6AE}" type="presOf" srcId="{8154D225-BEE8-4EFF-8AD9-A4CD3C48DE61}" destId="{88CB9E44-20B8-4027-BA0E-233562301DDA}" srcOrd="1" destOrd="0" presId="urn:microsoft.com/office/officeart/2005/8/layout/radial5"/>
    <dgm:cxn modelId="{4CC63B7A-FD9C-46C7-A6B0-475DAA7D1977}" type="presOf" srcId="{CA9F77DD-5B42-48F9-B4C6-87320BFA011A}" destId="{48A5EABF-4C16-4A85-8175-9EFA2C741476}" srcOrd="0" destOrd="0" presId="urn:microsoft.com/office/officeart/2005/8/layout/radial5"/>
    <dgm:cxn modelId="{E84809CE-CCA3-4FAC-A8C7-632806BEE054}" type="presOf" srcId="{EFAC9D2F-CEB6-4E97-838D-9C8671CEFE2B}" destId="{F955193E-F882-41AF-BD03-9056A2104D51}" srcOrd="1" destOrd="0" presId="urn:microsoft.com/office/officeart/2005/8/layout/radial5"/>
    <dgm:cxn modelId="{FCB54956-280C-4FC1-BBAB-4FBBF7B74746}" type="presOf" srcId="{71434FD8-167A-4E47-9113-86BDE8D96998}" destId="{F4F2B086-8824-4A50-A753-02136CA18D08}" srcOrd="0" destOrd="0" presId="urn:microsoft.com/office/officeart/2005/8/layout/radial5"/>
    <dgm:cxn modelId="{72E0343F-D6F2-44CF-8C36-EC664B0D82FE}" srcId="{168595CB-11EA-48F3-A8A4-9B98A2DA7AA0}" destId="{72C4C679-1C57-4C6B-BFB3-4F6EB20F65CE}" srcOrd="0" destOrd="0" parTransId="{3D17A7E9-5CF2-4C25-84A1-2D18FD1BD36F}" sibTransId="{1610C1E7-938A-487F-BAAD-23D7DC5DF553}"/>
    <dgm:cxn modelId="{964CE029-9920-4044-8B01-731565DA7476}" srcId="{72C4C679-1C57-4C6B-BFB3-4F6EB20F65CE}" destId="{4C53A314-5A72-4125-8C5F-2CD0C111906E}" srcOrd="1" destOrd="0" parTransId="{FF5D40D8-51F2-4748-9908-0D84763C56D4}" sibTransId="{181FB670-DF1A-46C2-81B5-36648D2F4EE5}"/>
    <dgm:cxn modelId="{1514D0B7-9118-4303-9A28-EB4B73A2B514}" type="presParOf" srcId="{C2670878-C49E-40B5-82F8-490875730F46}" destId="{FB21496B-8F7C-42B4-A2DD-D27DDF217CF2}" srcOrd="0" destOrd="0" presId="urn:microsoft.com/office/officeart/2005/8/layout/radial5"/>
    <dgm:cxn modelId="{1755DD74-CBB7-4211-A48B-CB40549D21F3}" type="presParOf" srcId="{C2670878-C49E-40B5-82F8-490875730F46}" destId="{2162F5B1-DF49-435C-90FA-A28B33F1FE7F}" srcOrd="1" destOrd="0" presId="urn:microsoft.com/office/officeart/2005/8/layout/radial5"/>
    <dgm:cxn modelId="{F79EF22E-2331-4EB4-BC31-085C169AB9B9}" type="presParOf" srcId="{2162F5B1-DF49-435C-90FA-A28B33F1FE7F}" destId="{88CB9E44-20B8-4027-BA0E-233562301DDA}" srcOrd="0" destOrd="0" presId="urn:microsoft.com/office/officeart/2005/8/layout/radial5"/>
    <dgm:cxn modelId="{68C9146C-A413-45E3-A979-6A978EB0EDD0}" type="presParOf" srcId="{C2670878-C49E-40B5-82F8-490875730F46}" destId="{85E97F10-8772-496B-9C3A-4FBFCAC7511C}" srcOrd="2" destOrd="0" presId="urn:microsoft.com/office/officeart/2005/8/layout/radial5"/>
    <dgm:cxn modelId="{69D1E27A-ABCF-41B1-BE8A-41B54F0F531C}" type="presParOf" srcId="{C2670878-C49E-40B5-82F8-490875730F46}" destId="{E495DC91-F056-4EEA-9CBB-6D2F8827CF79}" srcOrd="3" destOrd="0" presId="urn:microsoft.com/office/officeart/2005/8/layout/radial5"/>
    <dgm:cxn modelId="{5080C3CD-776F-4C4D-9CC6-F8BB5CF84596}" type="presParOf" srcId="{E495DC91-F056-4EEA-9CBB-6D2F8827CF79}" destId="{21D508AD-65DF-4D82-AEB9-44181B0CE80D}" srcOrd="0" destOrd="0" presId="urn:microsoft.com/office/officeart/2005/8/layout/radial5"/>
    <dgm:cxn modelId="{335C7D53-C64D-4BB7-89CF-052B8BA82BF9}" type="presParOf" srcId="{C2670878-C49E-40B5-82F8-490875730F46}" destId="{20804386-B47E-4425-8DEF-B151340430D6}" srcOrd="4" destOrd="0" presId="urn:microsoft.com/office/officeart/2005/8/layout/radial5"/>
    <dgm:cxn modelId="{545D5F07-4C76-4A91-B760-1473AB101E66}" type="presParOf" srcId="{C2670878-C49E-40B5-82F8-490875730F46}" destId="{B1E46ACF-0114-4806-9109-C07E20FA1B4E}" srcOrd="5" destOrd="0" presId="urn:microsoft.com/office/officeart/2005/8/layout/radial5"/>
    <dgm:cxn modelId="{201E13BE-FA47-4F1B-83F5-6F8F4F39C206}" type="presParOf" srcId="{B1E46ACF-0114-4806-9109-C07E20FA1B4E}" destId="{556378FE-4D4A-42BC-82A0-71C3BE4A1D01}" srcOrd="0" destOrd="0" presId="urn:microsoft.com/office/officeart/2005/8/layout/radial5"/>
    <dgm:cxn modelId="{2A883615-B465-4569-8644-497F78AB6B2D}" type="presParOf" srcId="{C2670878-C49E-40B5-82F8-490875730F46}" destId="{48A5EABF-4C16-4A85-8175-9EFA2C741476}" srcOrd="6" destOrd="0" presId="urn:microsoft.com/office/officeart/2005/8/layout/radial5"/>
    <dgm:cxn modelId="{46D1216B-1669-4933-B663-03F5AED76596}" type="presParOf" srcId="{C2670878-C49E-40B5-82F8-490875730F46}" destId="{7ACC6A87-6175-40AF-B38E-3E8C40A13685}" srcOrd="7" destOrd="0" presId="urn:microsoft.com/office/officeart/2005/8/layout/radial5"/>
    <dgm:cxn modelId="{7258A0C2-80E0-49E3-8C29-A3850494E4AD}" type="presParOf" srcId="{7ACC6A87-6175-40AF-B38E-3E8C40A13685}" destId="{F955193E-F882-41AF-BD03-9056A2104D51}" srcOrd="0" destOrd="0" presId="urn:microsoft.com/office/officeart/2005/8/layout/radial5"/>
    <dgm:cxn modelId="{D365D466-7978-4C9B-B49F-9552AEF6F4EF}" type="presParOf" srcId="{C2670878-C49E-40B5-82F8-490875730F46}" destId="{F0C2AF20-22C9-4554-831B-3AFD3351277F}" srcOrd="8" destOrd="0" presId="urn:microsoft.com/office/officeart/2005/8/layout/radial5"/>
    <dgm:cxn modelId="{7BE96B63-9132-4A37-B17A-91CCE25D5E54}" type="presParOf" srcId="{C2670878-C49E-40B5-82F8-490875730F46}" destId="{8AA677BD-BCA7-4BC6-B701-7257E8451A86}" srcOrd="9" destOrd="0" presId="urn:microsoft.com/office/officeart/2005/8/layout/radial5"/>
    <dgm:cxn modelId="{F6E79239-6820-48A2-96E3-75E04FE18FE0}" type="presParOf" srcId="{8AA677BD-BCA7-4BC6-B701-7257E8451A86}" destId="{44C97235-60B9-4189-A0AD-A7239EBF44B3}" srcOrd="0" destOrd="0" presId="urn:microsoft.com/office/officeart/2005/8/layout/radial5"/>
    <dgm:cxn modelId="{305DAC86-A7A0-4374-8366-C361D064F4B3}" type="presParOf" srcId="{C2670878-C49E-40B5-82F8-490875730F46}" destId="{44FC8A1B-144E-4D8E-B01C-49CB2679DD9A}" srcOrd="10" destOrd="0" presId="urn:microsoft.com/office/officeart/2005/8/layout/radial5"/>
    <dgm:cxn modelId="{B86B80D8-6700-4C55-88A7-E212EFB75735}" type="presParOf" srcId="{C2670878-C49E-40B5-82F8-490875730F46}" destId="{45C88BB2-0727-4F83-838C-C81C4E8329E7}" srcOrd="11" destOrd="0" presId="urn:microsoft.com/office/officeart/2005/8/layout/radial5"/>
    <dgm:cxn modelId="{4CDA8707-68CD-4F07-B3F4-E230A44091FD}" type="presParOf" srcId="{45C88BB2-0727-4F83-838C-C81C4E8329E7}" destId="{7E67538E-C946-4275-95DD-EB78E919386E}" srcOrd="0" destOrd="0" presId="urn:microsoft.com/office/officeart/2005/8/layout/radial5"/>
    <dgm:cxn modelId="{98B1E070-A6E9-4C19-8225-BC68AD49D5A7}" type="presParOf" srcId="{C2670878-C49E-40B5-82F8-490875730F46}" destId="{8FFE1423-7822-4C43-9584-F2B95861291F}" srcOrd="12" destOrd="0" presId="urn:microsoft.com/office/officeart/2005/8/layout/radial5"/>
    <dgm:cxn modelId="{C591FE69-5732-4365-9EEF-8A4D5A99A064}" type="presParOf" srcId="{C2670878-C49E-40B5-82F8-490875730F46}" destId="{F4F2B086-8824-4A50-A753-02136CA18D08}" srcOrd="13" destOrd="0" presId="urn:microsoft.com/office/officeart/2005/8/layout/radial5"/>
    <dgm:cxn modelId="{1F354AF1-5F65-46C9-9B5B-BCA346B60201}" type="presParOf" srcId="{F4F2B086-8824-4A50-A753-02136CA18D08}" destId="{704E40EE-3E1A-4097-8758-6FA6FA50680C}" srcOrd="0" destOrd="0" presId="urn:microsoft.com/office/officeart/2005/8/layout/radial5"/>
    <dgm:cxn modelId="{EE0EAD4B-9F8A-4CEC-994C-3EC5CB7A00A0}" type="presParOf" srcId="{C2670878-C49E-40B5-82F8-490875730F46}" destId="{797D13F7-B334-4862-A580-2800FF3838D7}" srcOrd="14" destOrd="0" presId="urn:microsoft.com/office/officeart/2005/8/layout/radial5"/>
    <dgm:cxn modelId="{00D4AE74-E72E-4905-BAD3-AE10CFBEEB78}" type="presParOf" srcId="{C2670878-C49E-40B5-82F8-490875730F46}" destId="{73AC2BF2-0C07-4066-BAFD-D0104DCDBBB1}" srcOrd="15" destOrd="0" presId="urn:microsoft.com/office/officeart/2005/8/layout/radial5"/>
    <dgm:cxn modelId="{65A8E2EF-B151-4DE3-8FF3-15D19BFA4AF8}" type="presParOf" srcId="{73AC2BF2-0C07-4066-BAFD-D0104DCDBBB1}" destId="{3F04C515-C79B-44C4-BBD3-CBA8A2708E6C}" srcOrd="0" destOrd="0" presId="urn:microsoft.com/office/officeart/2005/8/layout/radial5"/>
    <dgm:cxn modelId="{0F9DDB55-6C3E-49A5-8B50-D0CE86BE37E9}" type="presParOf" srcId="{C2670878-C49E-40B5-82F8-490875730F46}" destId="{D0A959ED-4343-46CD-8F17-749BEF6508AD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8595CB-11EA-48F3-A8A4-9B98A2DA7AA0}" type="doc">
      <dgm:prSet loTypeId="urn:microsoft.com/office/officeart/2005/8/layout/radial5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72C4C679-1C57-4C6B-BFB3-4F6EB20F65CE}">
      <dgm:prSet phldrT="[Texte]"/>
      <dgm:spPr/>
      <dgm:t>
        <a:bodyPr/>
        <a:lstStyle/>
        <a:p>
          <a:r>
            <a:rPr lang="fr-BE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rPr>
            <a:t>Enfants</a:t>
          </a:r>
          <a:endParaRPr lang="fr-BE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die Flower" panose="02000000000000000000" pitchFamily="2" charset="0"/>
          </a:endParaRPr>
        </a:p>
      </dgm:t>
    </dgm:pt>
    <dgm:pt modelId="{3D17A7E9-5CF2-4C25-84A1-2D18FD1BD36F}" type="parTrans" cxnId="{72E0343F-D6F2-44CF-8C36-EC664B0D82FE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1610C1E7-938A-487F-BAAD-23D7DC5DF553}" type="sibTrans" cxnId="{72E0343F-D6F2-44CF-8C36-EC664B0D82FE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D21DACB1-1E3F-4B18-B691-9CD0991C52A1}">
      <dgm:prSet phldrT="[Texte]"/>
      <dgm:spPr/>
      <dgm:t>
        <a:bodyPr/>
        <a:lstStyle/>
        <a:p>
          <a:r>
            <a:rPr lang="fr-BE" dirty="0" smtClean="0">
              <a:solidFill>
                <a:schemeClr val="tx1"/>
              </a:solidFill>
              <a:latin typeface="Indie Flower" panose="02000000000000000000" pitchFamily="2" charset="0"/>
            </a:rPr>
            <a:t>Vie saine</a:t>
          </a:r>
          <a:endParaRPr lang="fr-BE" dirty="0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8154D225-BEE8-4EFF-8AD9-A4CD3C48DE61}" type="parTrans" cxnId="{7DBFEE4C-D2A1-4776-8C1C-286190819897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ECFDA672-8114-4AFD-9643-8F645723203D}" type="sibTrans" cxnId="{7DBFEE4C-D2A1-4776-8C1C-286190819897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4C53A314-5A72-4125-8C5F-2CD0C111906E}">
      <dgm:prSet phldrT="[Texte]"/>
      <dgm:spPr/>
      <dgm:t>
        <a:bodyPr/>
        <a:lstStyle/>
        <a:p>
          <a:r>
            <a:rPr lang="fr-BE" dirty="0" smtClean="0">
              <a:solidFill>
                <a:schemeClr val="tx1"/>
              </a:solidFill>
              <a:latin typeface="Indie Flower" panose="02000000000000000000" pitchFamily="2" charset="0"/>
            </a:rPr>
            <a:t>Relation de qualité</a:t>
          </a:r>
          <a:endParaRPr lang="fr-BE" dirty="0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FF5D40D8-51F2-4748-9908-0D84763C56D4}" type="parTrans" cxnId="{964CE029-9920-4044-8B01-731565DA7476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181FB670-DF1A-46C2-81B5-36648D2F4EE5}" type="sibTrans" cxnId="{964CE029-9920-4044-8B01-731565DA7476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CA9F77DD-5B42-48F9-B4C6-87320BFA011A}">
      <dgm:prSet phldrT="[Texte]"/>
      <dgm:spPr/>
      <dgm:t>
        <a:bodyPr/>
        <a:lstStyle/>
        <a:p>
          <a:r>
            <a:rPr lang="fr-BE" dirty="0" smtClean="0">
              <a:solidFill>
                <a:schemeClr val="tx1"/>
              </a:solidFill>
              <a:latin typeface="Indie Flower" panose="02000000000000000000" pitchFamily="2" charset="0"/>
            </a:rPr>
            <a:t>Soutenir les interactions</a:t>
          </a:r>
          <a:endParaRPr lang="fr-BE" dirty="0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A158373C-FC14-4A96-ABB6-CD0A1E6DAF91}" type="parTrans" cxnId="{785F0C3C-46FF-430D-A242-140EF054CF5C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361526EF-D97A-4B16-9AE7-01521338F078}" type="sibTrans" cxnId="{785F0C3C-46FF-430D-A242-140EF054CF5C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9A6D4E11-1D89-4C71-86DE-AE65BE31DBED}">
      <dgm:prSet phldrT="[Texte]"/>
      <dgm:spPr/>
      <dgm:t>
        <a:bodyPr/>
        <a:lstStyle/>
        <a:p>
          <a:r>
            <a:rPr lang="fr-BE" dirty="0" smtClean="0">
              <a:solidFill>
                <a:schemeClr val="tx1"/>
              </a:solidFill>
              <a:latin typeface="Indie Flower" panose="02000000000000000000" pitchFamily="2" charset="0"/>
            </a:rPr>
            <a:t>Place active</a:t>
          </a:r>
          <a:endParaRPr lang="fr-BE" dirty="0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EFAC9D2F-CEB6-4E97-838D-9C8671CEFE2B}" type="parTrans" cxnId="{7956E752-AC58-439C-BAAF-E8EB5256C5A8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18A5361F-46ED-4864-B06E-3839F307FC94}" type="sibTrans" cxnId="{7956E752-AC58-439C-BAAF-E8EB5256C5A8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3D30360A-38C4-48E3-B312-1BE74911E064}">
      <dgm:prSet/>
      <dgm:spPr/>
      <dgm:t>
        <a:bodyPr/>
        <a:lstStyle/>
        <a:p>
          <a:r>
            <a:rPr lang="fr-BE" dirty="0" smtClean="0">
              <a:solidFill>
                <a:schemeClr val="tx1"/>
              </a:solidFill>
              <a:latin typeface="Indie Flower" panose="02000000000000000000" pitchFamily="2" charset="0"/>
            </a:rPr>
            <a:t>Transitions quotidiennes</a:t>
          </a:r>
          <a:endParaRPr lang="fr-BE" dirty="0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06382B78-2909-45EF-A6F9-1C7C7CF0CE05}" type="parTrans" cxnId="{12F047FA-A0E7-4442-B1CB-CE9E03817E2C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6555AE53-4DF3-4B64-998F-0E2AE02F2314}" type="sibTrans" cxnId="{12F047FA-A0E7-4442-B1CB-CE9E03817E2C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32B15349-0DF8-4DCC-A25B-D405D4C2D0C0}">
      <dgm:prSet/>
      <dgm:spPr/>
      <dgm:t>
        <a:bodyPr/>
        <a:lstStyle/>
        <a:p>
          <a:r>
            <a:rPr lang="fr-BE" smtClean="0">
              <a:solidFill>
                <a:schemeClr val="tx1"/>
              </a:solidFill>
              <a:latin typeface="Indie Flower" panose="02000000000000000000" pitchFamily="2" charset="0"/>
            </a:rPr>
            <a:t>Confiance en soi</a:t>
          </a:r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67E29143-0227-4DE0-8171-B8EDBBD75C6E}" type="parTrans" cxnId="{4513F41A-C7B7-4C18-A7BC-B00C65CE3F40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C824B1C8-5814-4C04-9D8F-7CCABA406D9A}" type="sibTrans" cxnId="{4513F41A-C7B7-4C18-A7BC-B00C65CE3F40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5B467850-A24D-4F97-9988-1E092513781B}">
      <dgm:prSet/>
      <dgm:spPr/>
      <dgm:t>
        <a:bodyPr/>
        <a:lstStyle/>
        <a:p>
          <a:r>
            <a:rPr lang="fr-BE" dirty="0" smtClean="0">
              <a:solidFill>
                <a:schemeClr val="tx1"/>
              </a:solidFill>
              <a:latin typeface="Indie Flower" panose="02000000000000000000" pitchFamily="2" charset="0"/>
            </a:rPr>
            <a:t>Environnement matériel et espaces</a:t>
          </a:r>
          <a:endParaRPr lang="fr-BE" dirty="0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1D94A990-0934-42EC-8B43-11DEEACED3EF}" type="parTrans" cxnId="{2681AE32-735E-4E7F-875C-017AAC866084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F131BCF1-BF17-4236-803F-05B7518BF515}" type="sibTrans" cxnId="{2681AE32-735E-4E7F-875C-017AAC866084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C2670878-C49E-40B5-82F8-490875730F46}" type="pres">
      <dgm:prSet presAssocID="{168595CB-11EA-48F3-A8A4-9B98A2DA7AA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FB21496B-8F7C-42B4-A2DD-D27DDF217CF2}" type="pres">
      <dgm:prSet presAssocID="{72C4C679-1C57-4C6B-BFB3-4F6EB20F65CE}" presName="centerShape" presStyleLbl="node0" presStyleIdx="0" presStyleCnt="1"/>
      <dgm:spPr/>
      <dgm:t>
        <a:bodyPr/>
        <a:lstStyle/>
        <a:p>
          <a:endParaRPr lang="fr-BE"/>
        </a:p>
      </dgm:t>
    </dgm:pt>
    <dgm:pt modelId="{2162F5B1-DF49-435C-90FA-A28B33F1FE7F}" type="pres">
      <dgm:prSet presAssocID="{8154D225-BEE8-4EFF-8AD9-A4CD3C48DE61}" presName="parTrans" presStyleLbl="sibTrans2D1" presStyleIdx="0" presStyleCnt="7"/>
      <dgm:spPr/>
      <dgm:t>
        <a:bodyPr/>
        <a:lstStyle/>
        <a:p>
          <a:endParaRPr lang="fr-BE"/>
        </a:p>
      </dgm:t>
    </dgm:pt>
    <dgm:pt modelId="{88CB9E44-20B8-4027-BA0E-233562301DDA}" type="pres">
      <dgm:prSet presAssocID="{8154D225-BEE8-4EFF-8AD9-A4CD3C48DE61}" presName="connectorText" presStyleLbl="sibTrans2D1" presStyleIdx="0" presStyleCnt="7"/>
      <dgm:spPr/>
      <dgm:t>
        <a:bodyPr/>
        <a:lstStyle/>
        <a:p>
          <a:endParaRPr lang="fr-BE"/>
        </a:p>
      </dgm:t>
    </dgm:pt>
    <dgm:pt modelId="{85E97F10-8772-496B-9C3A-4FBFCAC7511C}" type="pres">
      <dgm:prSet presAssocID="{D21DACB1-1E3F-4B18-B691-9CD0991C52A1}" presName="node" presStyleLbl="node1" presStyleIdx="0" presStyleCnt="7" custScaleX="128248" custRadScaleRad="95637" custRadScaleInc="-267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A87F6BF-C881-4D19-8F17-C9C2169327FD}" type="pres">
      <dgm:prSet presAssocID="{1D94A990-0934-42EC-8B43-11DEEACED3EF}" presName="parTrans" presStyleLbl="sibTrans2D1" presStyleIdx="1" presStyleCnt="7"/>
      <dgm:spPr/>
      <dgm:t>
        <a:bodyPr/>
        <a:lstStyle/>
        <a:p>
          <a:endParaRPr lang="fr-BE"/>
        </a:p>
      </dgm:t>
    </dgm:pt>
    <dgm:pt modelId="{48C781F6-9D7B-40BB-8B77-5AD1214CC4FB}" type="pres">
      <dgm:prSet presAssocID="{1D94A990-0934-42EC-8B43-11DEEACED3EF}" presName="connectorText" presStyleLbl="sibTrans2D1" presStyleIdx="1" presStyleCnt="7"/>
      <dgm:spPr/>
      <dgm:t>
        <a:bodyPr/>
        <a:lstStyle/>
        <a:p>
          <a:endParaRPr lang="fr-BE"/>
        </a:p>
      </dgm:t>
    </dgm:pt>
    <dgm:pt modelId="{B48B9547-F8EF-4561-82D0-07A9BB8F493D}" type="pres">
      <dgm:prSet presAssocID="{5B467850-A24D-4F97-9988-1E092513781B}" presName="node" presStyleLbl="node1" presStyleIdx="1" presStyleCnt="7" custScaleX="11679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495DC91-F056-4EEA-9CBB-6D2F8827CF79}" type="pres">
      <dgm:prSet presAssocID="{FF5D40D8-51F2-4748-9908-0D84763C56D4}" presName="parTrans" presStyleLbl="sibTrans2D1" presStyleIdx="2" presStyleCnt="7"/>
      <dgm:spPr/>
      <dgm:t>
        <a:bodyPr/>
        <a:lstStyle/>
        <a:p>
          <a:endParaRPr lang="fr-BE"/>
        </a:p>
      </dgm:t>
    </dgm:pt>
    <dgm:pt modelId="{21D508AD-65DF-4D82-AEB9-44181B0CE80D}" type="pres">
      <dgm:prSet presAssocID="{FF5D40D8-51F2-4748-9908-0D84763C56D4}" presName="connectorText" presStyleLbl="sibTrans2D1" presStyleIdx="2" presStyleCnt="7"/>
      <dgm:spPr/>
      <dgm:t>
        <a:bodyPr/>
        <a:lstStyle/>
        <a:p>
          <a:endParaRPr lang="fr-BE"/>
        </a:p>
      </dgm:t>
    </dgm:pt>
    <dgm:pt modelId="{20804386-B47E-4425-8DEF-B151340430D6}" type="pres">
      <dgm:prSet presAssocID="{4C53A314-5A72-4125-8C5F-2CD0C111906E}" presName="node" presStyleLbl="node1" presStyleIdx="2" presStyleCnt="7" custScaleX="12824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1E46ACF-0114-4806-9109-C07E20FA1B4E}" type="pres">
      <dgm:prSet presAssocID="{A158373C-FC14-4A96-ABB6-CD0A1E6DAF91}" presName="parTrans" presStyleLbl="sibTrans2D1" presStyleIdx="3" presStyleCnt="7"/>
      <dgm:spPr/>
      <dgm:t>
        <a:bodyPr/>
        <a:lstStyle/>
        <a:p>
          <a:endParaRPr lang="fr-BE"/>
        </a:p>
      </dgm:t>
    </dgm:pt>
    <dgm:pt modelId="{556378FE-4D4A-42BC-82A0-71C3BE4A1D01}" type="pres">
      <dgm:prSet presAssocID="{A158373C-FC14-4A96-ABB6-CD0A1E6DAF91}" presName="connectorText" presStyleLbl="sibTrans2D1" presStyleIdx="3" presStyleCnt="7"/>
      <dgm:spPr/>
      <dgm:t>
        <a:bodyPr/>
        <a:lstStyle/>
        <a:p>
          <a:endParaRPr lang="fr-BE"/>
        </a:p>
      </dgm:t>
    </dgm:pt>
    <dgm:pt modelId="{48A5EABF-4C16-4A85-8175-9EFA2C741476}" type="pres">
      <dgm:prSet presAssocID="{CA9F77DD-5B42-48F9-B4C6-87320BFA011A}" presName="node" presStyleLbl="node1" presStyleIdx="3" presStyleCnt="7" custScaleX="12824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ACC6A87-6175-40AF-B38E-3E8C40A13685}" type="pres">
      <dgm:prSet presAssocID="{EFAC9D2F-CEB6-4E97-838D-9C8671CEFE2B}" presName="parTrans" presStyleLbl="sibTrans2D1" presStyleIdx="4" presStyleCnt="7"/>
      <dgm:spPr/>
      <dgm:t>
        <a:bodyPr/>
        <a:lstStyle/>
        <a:p>
          <a:endParaRPr lang="fr-BE"/>
        </a:p>
      </dgm:t>
    </dgm:pt>
    <dgm:pt modelId="{F955193E-F882-41AF-BD03-9056A2104D51}" type="pres">
      <dgm:prSet presAssocID="{EFAC9D2F-CEB6-4E97-838D-9C8671CEFE2B}" presName="connectorText" presStyleLbl="sibTrans2D1" presStyleIdx="4" presStyleCnt="7"/>
      <dgm:spPr/>
      <dgm:t>
        <a:bodyPr/>
        <a:lstStyle/>
        <a:p>
          <a:endParaRPr lang="fr-BE"/>
        </a:p>
      </dgm:t>
    </dgm:pt>
    <dgm:pt modelId="{F0C2AF20-22C9-4554-831B-3AFD3351277F}" type="pres">
      <dgm:prSet presAssocID="{9A6D4E11-1D89-4C71-86DE-AE65BE31DBED}" presName="node" presStyleLbl="node1" presStyleIdx="4" presStyleCnt="7" custScaleX="128248" custRadScaleRad="105121" custRadScaleInc="1987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AF7D14E-2D38-4FAB-84DF-3DA3B64357A3}" type="pres">
      <dgm:prSet presAssocID="{06382B78-2909-45EF-A6F9-1C7C7CF0CE05}" presName="parTrans" presStyleLbl="sibTrans2D1" presStyleIdx="5" presStyleCnt="7"/>
      <dgm:spPr/>
      <dgm:t>
        <a:bodyPr/>
        <a:lstStyle/>
        <a:p>
          <a:endParaRPr lang="fr-BE"/>
        </a:p>
      </dgm:t>
    </dgm:pt>
    <dgm:pt modelId="{ADDA58CB-1CED-4099-AC0C-A3C7B27D923B}" type="pres">
      <dgm:prSet presAssocID="{06382B78-2909-45EF-A6F9-1C7C7CF0CE05}" presName="connectorText" presStyleLbl="sibTrans2D1" presStyleIdx="5" presStyleCnt="7"/>
      <dgm:spPr/>
      <dgm:t>
        <a:bodyPr/>
        <a:lstStyle/>
        <a:p>
          <a:endParaRPr lang="fr-BE"/>
        </a:p>
      </dgm:t>
    </dgm:pt>
    <dgm:pt modelId="{3C33D896-B6FA-4DA6-A90D-B34E386AF59A}" type="pres">
      <dgm:prSet presAssocID="{3D30360A-38C4-48E3-B312-1BE74911E06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371376A-1A7E-4ABD-9FB9-E780FC57CC83}" type="pres">
      <dgm:prSet presAssocID="{67E29143-0227-4DE0-8171-B8EDBBD75C6E}" presName="parTrans" presStyleLbl="sibTrans2D1" presStyleIdx="6" presStyleCnt="7"/>
      <dgm:spPr/>
      <dgm:t>
        <a:bodyPr/>
        <a:lstStyle/>
        <a:p>
          <a:endParaRPr lang="fr-BE"/>
        </a:p>
      </dgm:t>
    </dgm:pt>
    <dgm:pt modelId="{A1C0386F-FA3C-4A35-8B0C-82A8A4C0A336}" type="pres">
      <dgm:prSet presAssocID="{67E29143-0227-4DE0-8171-B8EDBBD75C6E}" presName="connectorText" presStyleLbl="sibTrans2D1" presStyleIdx="6" presStyleCnt="7"/>
      <dgm:spPr/>
      <dgm:t>
        <a:bodyPr/>
        <a:lstStyle/>
        <a:p>
          <a:endParaRPr lang="fr-BE"/>
        </a:p>
      </dgm:t>
    </dgm:pt>
    <dgm:pt modelId="{4BCC945A-DFA3-4B24-890F-5DDC63991501}" type="pres">
      <dgm:prSet presAssocID="{32B15349-0DF8-4DCC-A25B-D405D4C2D0C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85334374-6714-4EB9-AB0E-B50DCD89F086}" type="presOf" srcId="{168595CB-11EA-48F3-A8A4-9B98A2DA7AA0}" destId="{C2670878-C49E-40B5-82F8-490875730F46}" srcOrd="0" destOrd="0" presId="urn:microsoft.com/office/officeart/2005/8/layout/radial5"/>
    <dgm:cxn modelId="{3E30227E-361E-443F-AC0C-2AEAA37B35E5}" type="presOf" srcId="{A158373C-FC14-4A96-ABB6-CD0A1E6DAF91}" destId="{B1E46ACF-0114-4806-9109-C07E20FA1B4E}" srcOrd="0" destOrd="0" presId="urn:microsoft.com/office/officeart/2005/8/layout/radial5"/>
    <dgm:cxn modelId="{C9ECB74D-3418-4EAE-BCAE-58DCC173C488}" type="presOf" srcId="{1D94A990-0934-42EC-8B43-11DEEACED3EF}" destId="{6A87F6BF-C881-4D19-8F17-C9C2169327FD}" srcOrd="0" destOrd="0" presId="urn:microsoft.com/office/officeart/2005/8/layout/radial5"/>
    <dgm:cxn modelId="{3B93D5C1-1D75-4DC7-A7A7-5C202272032C}" type="presOf" srcId="{FF5D40D8-51F2-4748-9908-0D84763C56D4}" destId="{21D508AD-65DF-4D82-AEB9-44181B0CE80D}" srcOrd="1" destOrd="0" presId="urn:microsoft.com/office/officeart/2005/8/layout/radial5"/>
    <dgm:cxn modelId="{1ACB1FFB-6621-44BA-9802-5973DCBA679E}" type="presOf" srcId="{EFAC9D2F-CEB6-4E97-838D-9C8671CEFE2B}" destId="{7ACC6A87-6175-40AF-B38E-3E8C40A13685}" srcOrd="0" destOrd="0" presId="urn:microsoft.com/office/officeart/2005/8/layout/radial5"/>
    <dgm:cxn modelId="{785F0C3C-46FF-430D-A242-140EF054CF5C}" srcId="{72C4C679-1C57-4C6B-BFB3-4F6EB20F65CE}" destId="{CA9F77DD-5B42-48F9-B4C6-87320BFA011A}" srcOrd="3" destOrd="0" parTransId="{A158373C-FC14-4A96-ABB6-CD0A1E6DAF91}" sibTransId="{361526EF-D97A-4B16-9AE7-01521338F078}"/>
    <dgm:cxn modelId="{4B46E74B-E37B-4E3A-AEDE-666B1A7C9E2F}" type="presOf" srcId="{9A6D4E11-1D89-4C71-86DE-AE65BE31DBED}" destId="{F0C2AF20-22C9-4554-831B-3AFD3351277F}" srcOrd="0" destOrd="0" presId="urn:microsoft.com/office/officeart/2005/8/layout/radial5"/>
    <dgm:cxn modelId="{33E48829-4904-483A-B88D-7ED172EC1D21}" type="presOf" srcId="{EFAC9D2F-CEB6-4E97-838D-9C8671CEFE2B}" destId="{F955193E-F882-41AF-BD03-9056A2104D51}" srcOrd="1" destOrd="0" presId="urn:microsoft.com/office/officeart/2005/8/layout/radial5"/>
    <dgm:cxn modelId="{4513F41A-C7B7-4C18-A7BC-B00C65CE3F40}" srcId="{72C4C679-1C57-4C6B-BFB3-4F6EB20F65CE}" destId="{32B15349-0DF8-4DCC-A25B-D405D4C2D0C0}" srcOrd="6" destOrd="0" parTransId="{67E29143-0227-4DE0-8171-B8EDBBD75C6E}" sibTransId="{C824B1C8-5814-4C04-9D8F-7CCABA406D9A}"/>
    <dgm:cxn modelId="{CED10DEE-2DC9-4B3D-8824-DFE2BB8E9E51}" type="presOf" srcId="{5B467850-A24D-4F97-9988-1E092513781B}" destId="{B48B9547-F8EF-4561-82D0-07A9BB8F493D}" srcOrd="0" destOrd="0" presId="urn:microsoft.com/office/officeart/2005/8/layout/radial5"/>
    <dgm:cxn modelId="{12F047FA-A0E7-4442-B1CB-CE9E03817E2C}" srcId="{72C4C679-1C57-4C6B-BFB3-4F6EB20F65CE}" destId="{3D30360A-38C4-48E3-B312-1BE74911E064}" srcOrd="5" destOrd="0" parTransId="{06382B78-2909-45EF-A6F9-1C7C7CF0CE05}" sibTransId="{6555AE53-4DF3-4B64-998F-0E2AE02F2314}"/>
    <dgm:cxn modelId="{479439FF-8AC3-42DF-82AD-26014267ABC9}" type="presOf" srcId="{1D94A990-0934-42EC-8B43-11DEEACED3EF}" destId="{48C781F6-9D7B-40BB-8B77-5AD1214CC4FB}" srcOrd="1" destOrd="0" presId="urn:microsoft.com/office/officeart/2005/8/layout/radial5"/>
    <dgm:cxn modelId="{7DBFEE4C-D2A1-4776-8C1C-286190819897}" srcId="{72C4C679-1C57-4C6B-BFB3-4F6EB20F65CE}" destId="{D21DACB1-1E3F-4B18-B691-9CD0991C52A1}" srcOrd="0" destOrd="0" parTransId="{8154D225-BEE8-4EFF-8AD9-A4CD3C48DE61}" sibTransId="{ECFDA672-8114-4AFD-9643-8F645723203D}"/>
    <dgm:cxn modelId="{A23F84F7-03AF-4F55-AEA3-9C79170D491B}" type="presOf" srcId="{06382B78-2909-45EF-A6F9-1C7C7CF0CE05}" destId="{ADDA58CB-1CED-4099-AC0C-A3C7B27D923B}" srcOrd="1" destOrd="0" presId="urn:microsoft.com/office/officeart/2005/8/layout/radial5"/>
    <dgm:cxn modelId="{7DA16561-C8DA-4F60-BD42-8938AEE0F22F}" type="presOf" srcId="{8154D225-BEE8-4EFF-8AD9-A4CD3C48DE61}" destId="{2162F5B1-DF49-435C-90FA-A28B33F1FE7F}" srcOrd="0" destOrd="0" presId="urn:microsoft.com/office/officeart/2005/8/layout/radial5"/>
    <dgm:cxn modelId="{9C671660-3BDE-4DA6-983F-911A1F72E36E}" type="presOf" srcId="{A158373C-FC14-4A96-ABB6-CD0A1E6DAF91}" destId="{556378FE-4D4A-42BC-82A0-71C3BE4A1D01}" srcOrd="1" destOrd="0" presId="urn:microsoft.com/office/officeart/2005/8/layout/radial5"/>
    <dgm:cxn modelId="{8753F5A5-5466-42FF-B022-802B9C5016AC}" type="presOf" srcId="{67E29143-0227-4DE0-8171-B8EDBBD75C6E}" destId="{A1C0386F-FA3C-4A35-8B0C-82A8A4C0A336}" srcOrd="1" destOrd="0" presId="urn:microsoft.com/office/officeart/2005/8/layout/radial5"/>
    <dgm:cxn modelId="{343E19A1-5BC1-45EC-B73C-D9E10B946346}" type="presOf" srcId="{06382B78-2909-45EF-A6F9-1C7C7CF0CE05}" destId="{8AF7D14E-2D38-4FAB-84DF-3DA3B64357A3}" srcOrd="0" destOrd="0" presId="urn:microsoft.com/office/officeart/2005/8/layout/radial5"/>
    <dgm:cxn modelId="{7956E752-AC58-439C-BAAF-E8EB5256C5A8}" srcId="{72C4C679-1C57-4C6B-BFB3-4F6EB20F65CE}" destId="{9A6D4E11-1D89-4C71-86DE-AE65BE31DBED}" srcOrd="4" destOrd="0" parTransId="{EFAC9D2F-CEB6-4E97-838D-9C8671CEFE2B}" sibTransId="{18A5361F-46ED-4864-B06E-3839F307FC94}"/>
    <dgm:cxn modelId="{761896E9-9D14-4CD0-B669-484AA229CF1A}" type="presOf" srcId="{72C4C679-1C57-4C6B-BFB3-4F6EB20F65CE}" destId="{FB21496B-8F7C-42B4-A2DD-D27DDF217CF2}" srcOrd="0" destOrd="0" presId="urn:microsoft.com/office/officeart/2005/8/layout/radial5"/>
    <dgm:cxn modelId="{5427600A-8E51-4EAA-9CEA-812EE5C4FD94}" type="presOf" srcId="{32B15349-0DF8-4DCC-A25B-D405D4C2D0C0}" destId="{4BCC945A-DFA3-4B24-890F-5DDC63991501}" srcOrd="0" destOrd="0" presId="urn:microsoft.com/office/officeart/2005/8/layout/radial5"/>
    <dgm:cxn modelId="{FD8ADD0F-C9A3-4497-BB68-015049050B36}" type="presOf" srcId="{FF5D40D8-51F2-4748-9908-0D84763C56D4}" destId="{E495DC91-F056-4EEA-9CBB-6D2F8827CF79}" srcOrd="0" destOrd="0" presId="urn:microsoft.com/office/officeart/2005/8/layout/radial5"/>
    <dgm:cxn modelId="{2681AE32-735E-4E7F-875C-017AAC866084}" srcId="{72C4C679-1C57-4C6B-BFB3-4F6EB20F65CE}" destId="{5B467850-A24D-4F97-9988-1E092513781B}" srcOrd="1" destOrd="0" parTransId="{1D94A990-0934-42EC-8B43-11DEEACED3EF}" sibTransId="{F131BCF1-BF17-4236-803F-05B7518BF515}"/>
    <dgm:cxn modelId="{7E8CEFD7-7ABD-47C6-BFA3-632FD3A870CA}" type="presOf" srcId="{CA9F77DD-5B42-48F9-B4C6-87320BFA011A}" destId="{48A5EABF-4C16-4A85-8175-9EFA2C741476}" srcOrd="0" destOrd="0" presId="urn:microsoft.com/office/officeart/2005/8/layout/radial5"/>
    <dgm:cxn modelId="{1F3BD303-AA2B-4911-A965-2056A6A8535B}" type="presOf" srcId="{8154D225-BEE8-4EFF-8AD9-A4CD3C48DE61}" destId="{88CB9E44-20B8-4027-BA0E-233562301DDA}" srcOrd="1" destOrd="0" presId="urn:microsoft.com/office/officeart/2005/8/layout/radial5"/>
    <dgm:cxn modelId="{30F49EB4-BD78-40D6-94B5-D8ECB05BC011}" type="presOf" srcId="{3D30360A-38C4-48E3-B312-1BE74911E064}" destId="{3C33D896-B6FA-4DA6-A90D-B34E386AF59A}" srcOrd="0" destOrd="0" presId="urn:microsoft.com/office/officeart/2005/8/layout/radial5"/>
    <dgm:cxn modelId="{1209FE89-1241-4EFB-BC3F-0B54E4D69773}" type="presOf" srcId="{D21DACB1-1E3F-4B18-B691-9CD0991C52A1}" destId="{85E97F10-8772-496B-9C3A-4FBFCAC7511C}" srcOrd="0" destOrd="0" presId="urn:microsoft.com/office/officeart/2005/8/layout/radial5"/>
    <dgm:cxn modelId="{2A27A7CA-46FB-42C6-8891-0EC097BAF7A6}" type="presOf" srcId="{67E29143-0227-4DE0-8171-B8EDBBD75C6E}" destId="{5371376A-1A7E-4ABD-9FB9-E780FC57CC83}" srcOrd="0" destOrd="0" presId="urn:microsoft.com/office/officeart/2005/8/layout/radial5"/>
    <dgm:cxn modelId="{72E0343F-D6F2-44CF-8C36-EC664B0D82FE}" srcId="{168595CB-11EA-48F3-A8A4-9B98A2DA7AA0}" destId="{72C4C679-1C57-4C6B-BFB3-4F6EB20F65CE}" srcOrd="0" destOrd="0" parTransId="{3D17A7E9-5CF2-4C25-84A1-2D18FD1BD36F}" sibTransId="{1610C1E7-938A-487F-BAAD-23D7DC5DF553}"/>
    <dgm:cxn modelId="{C2478C33-AACF-44C9-AA0A-4C31D03CE269}" type="presOf" srcId="{4C53A314-5A72-4125-8C5F-2CD0C111906E}" destId="{20804386-B47E-4425-8DEF-B151340430D6}" srcOrd="0" destOrd="0" presId="urn:microsoft.com/office/officeart/2005/8/layout/radial5"/>
    <dgm:cxn modelId="{964CE029-9920-4044-8B01-731565DA7476}" srcId="{72C4C679-1C57-4C6B-BFB3-4F6EB20F65CE}" destId="{4C53A314-5A72-4125-8C5F-2CD0C111906E}" srcOrd="2" destOrd="0" parTransId="{FF5D40D8-51F2-4748-9908-0D84763C56D4}" sibTransId="{181FB670-DF1A-46C2-81B5-36648D2F4EE5}"/>
    <dgm:cxn modelId="{03680963-1E66-4CE2-9CAD-2F79B9BD231B}" type="presParOf" srcId="{C2670878-C49E-40B5-82F8-490875730F46}" destId="{FB21496B-8F7C-42B4-A2DD-D27DDF217CF2}" srcOrd="0" destOrd="0" presId="urn:microsoft.com/office/officeart/2005/8/layout/radial5"/>
    <dgm:cxn modelId="{F99AA593-629E-44EE-AB5B-F5999119B148}" type="presParOf" srcId="{C2670878-C49E-40B5-82F8-490875730F46}" destId="{2162F5B1-DF49-435C-90FA-A28B33F1FE7F}" srcOrd="1" destOrd="0" presId="urn:microsoft.com/office/officeart/2005/8/layout/radial5"/>
    <dgm:cxn modelId="{193B07F1-3512-49B9-BDAA-42CC9A75AD80}" type="presParOf" srcId="{2162F5B1-DF49-435C-90FA-A28B33F1FE7F}" destId="{88CB9E44-20B8-4027-BA0E-233562301DDA}" srcOrd="0" destOrd="0" presId="urn:microsoft.com/office/officeart/2005/8/layout/radial5"/>
    <dgm:cxn modelId="{6A9FAD4D-4EFC-4519-91F0-9C4C26358CFE}" type="presParOf" srcId="{C2670878-C49E-40B5-82F8-490875730F46}" destId="{85E97F10-8772-496B-9C3A-4FBFCAC7511C}" srcOrd="2" destOrd="0" presId="urn:microsoft.com/office/officeart/2005/8/layout/radial5"/>
    <dgm:cxn modelId="{17931E7F-812F-4653-B9C1-87AB55A5A66D}" type="presParOf" srcId="{C2670878-C49E-40B5-82F8-490875730F46}" destId="{6A87F6BF-C881-4D19-8F17-C9C2169327FD}" srcOrd="3" destOrd="0" presId="urn:microsoft.com/office/officeart/2005/8/layout/radial5"/>
    <dgm:cxn modelId="{90F27104-2A6B-4241-AF7A-C8E749547C79}" type="presParOf" srcId="{6A87F6BF-C881-4D19-8F17-C9C2169327FD}" destId="{48C781F6-9D7B-40BB-8B77-5AD1214CC4FB}" srcOrd="0" destOrd="0" presId="urn:microsoft.com/office/officeart/2005/8/layout/radial5"/>
    <dgm:cxn modelId="{64E884F2-3024-43F2-B7B3-E40DC2F3E1B9}" type="presParOf" srcId="{C2670878-C49E-40B5-82F8-490875730F46}" destId="{B48B9547-F8EF-4561-82D0-07A9BB8F493D}" srcOrd="4" destOrd="0" presId="urn:microsoft.com/office/officeart/2005/8/layout/radial5"/>
    <dgm:cxn modelId="{A3496909-3205-45E6-AE86-69665487474A}" type="presParOf" srcId="{C2670878-C49E-40B5-82F8-490875730F46}" destId="{E495DC91-F056-4EEA-9CBB-6D2F8827CF79}" srcOrd="5" destOrd="0" presId="urn:microsoft.com/office/officeart/2005/8/layout/radial5"/>
    <dgm:cxn modelId="{B09AD03C-FD9E-4AED-A159-8DF977A426B8}" type="presParOf" srcId="{E495DC91-F056-4EEA-9CBB-6D2F8827CF79}" destId="{21D508AD-65DF-4D82-AEB9-44181B0CE80D}" srcOrd="0" destOrd="0" presId="urn:microsoft.com/office/officeart/2005/8/layout/radial5"/>
    <dgm:cxn modelId="{B4D0DA65-356F-4322-9238-AA9111ED4E75}" type="presParOf" srcId="{C2670878-C49E-40B5-82F8-490875730F46}" destId="{20804386-B47E-4425-8DEF-B151340430D6}" srcOrd="6" destOrd="0" presId="urn:microsoft.com/office/officeart/2005/8/layout/radial5"/>
    <dgm:cxn modelId="{E5B8AB75-B4B5-4257-B2CE-EE847ACB3FE9}" type="presParOf" srcId="{C2670878-C49E-40B5-82F8-490875730F46}" destId="{B1E46ACF-0114-4806-9109-C07E20FA1B4E}" srcOrd="7" destOrd="0" presId="urn:microsoft.com/office/officeart/2005/8/layout/radial5"/>
    <dgm:cxn modelId="{A5620162-8FE0-47A1-A513-914A5958FC60}" type="presParOf" srcId="{B1E46ACF-0114-4806-9109-C07E20FA1B4E}" destId="{556378FE-4D4A-42BC-82A0-71C3BE4A1D01}" srcOrd="0" destOrd="0" presId="urn:microsoft.com/office/officeart/2005/8/layout/radial5"/>
    <dgm:cxn modelId="{0030D212-1FAD-4169-80A2-4E18DCECEAD8}" type="presParOf" srcId="{C2670878-C49E-40B5-82F8-490875730F46}" destId="{48A5EABF-4C16-4A85-8175-9EFA2C741476}" srcOrd="8" destOrd="0" presId="urn:microsoft.com/office/officeart/2005/8/layout/radial5"/>
    <dgm:cxn modelId="{CA86DFFA-EA05-4F50-B722-F6051DD7E512}" type="presParOf" srcId="{C2670878-C49E-40B5-82F8-490875730F46}" destId="{7ACC6A87-6175-40AF-B38E-3E8C40A13685}" srcOrd="9" destOrd="0" presId="urn:microsoft.com/office/officeart/2005/8/layout/radial5"/>
    <dgm:cxn modelId="{32666260-7F39-4B74-A215-0FB8A415CF55}" type="presParOf" srcId="{7ACC6A87-6175-40AF-B38E-3E8C40A13685}" destId="{F955193E-F882-41AF-BD03-9056A2104D51}" srcOrd="0" destOrd="0" presId="urn:microsoft.com/office/officeart/2005/8/layout/radial5"/>
    <dgm:cxn modelId="{1F88C694-8870-4EB5-A4AF-7FE6DC08CF4C}" type="presParOf" srcId="{C2670878-C49E-40B5-82F8-490875730F46}" destId="{F0C2AF20-22C9-4554-831B-3AFD3351277F}" srcOrd="10" destOrd="0" presId="urn:microsoft.com/office/officeart/2005/8/layout/radial5"/>
    <dgm:cxn modelId="{BBE2D5D0-6AD5-4E14-A409-A28D9C9108B7}" type="presParOf" srcId="{C2670878-C49E-40B5-82F8-490875730F46}" destId="{8AF7D14E-2D38-4FAB-84DF-3DA3B64357A3}" srcOrd="11" destOrd="0" presId="urn:microsoft.com/office/officeart/2005/8/layout/radial5"/>
    <dgm:cxn modelId="{88A5929D-B576-4B43-81B5-BE3C42B1937A}" type="presParOf" srcId="{8AF7D14E-2D38-4FAB-84DF-3DA3B64357A3}" destId="{ADDA58CB-1CED-4099-AC0C-A3C7B27D923B}" srcOrd="0" destOrd="0" presId="urn:microsoft.com/office/officeart/2005/8/layout/radial5"/>
    <dgm:cxn modelId="{DCCC36CA-DA5B-4762-88A9-F81DF437A0B1}" type="presParOf" srcId="{C2670878-C49E-40B5-82F8-490875730F46}" destId="{3C33D896-B6FA-4DA6-A90D-B34E386AF59A}" srcOrd="12" destOrd="0" presId="urn:microsoft.com/office/officeart/2005/8/layout/radial5"/>
    <dgm:cxn modelId="{24BE617C-917D-45D6-AA7F-97A44898625F}" type="presParOf" srcId="{C2670878-C49E-40B5-82F8-490875730F46}" destId="{5371376A-1A7E-4ABD-9FB9-E780FC57CC83}" srcOrd="13" destOrd="0" presId="urn:microsoft.com/office/officeart/2005/8/layout/radial5"/>
    <dgm:cxn modelId="{BAE11D80-1091-49E0-9A92-324A7DA857D4}" type="presParOf" srcId="{5371376A-1A7E-4ABD-9FB9-E780FC57CC83}" destId="{A1C0386F-FA3C-4A35-8B0C-82A8A4C0A336}" srcOrd="0" destOrd="0" presId="urn:microsoft.com/office/officeart/2005/8/layout/radial5"/>
    <dgm:cxn modelId="{A5B12AD6-0F67-4297-B987-CC5CD3CDF638}" type="presParOf" srcId="{C2670878-C49E-40B5-82F8-490875730F46}" destId="{4BCC945A-DFA3-4B24-890F-5DDC63991501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8595CB-11EA-48F3-A8A4-9B98A2DA7AA0}" type="doc">
      <dgm:prSet loTypeId="urn:microsoft.com/office/officeart/2005/8/layout/radial5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72C4C679-1C57-4C6B-BFB3-4F6EB20F65CE}">
      <dgm:prSet phldrT="[Texte]"/>
      <dgm:spPr/>
      <dgm:t>
        <a:bodyPr/>
        <a:lstStyle/>
        <a:p>
          <a:r>
            <a:rPr lang="fr-BE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rPr>
            <a:t>Professionnel-le-s</a:t>
          </a:r>
          <a:endParaRPr lang="fr-BE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die Flower" panose="02000000000000000000" pitchFamily="2" charset="0"/>
          </a:endParaRPr>
        </a:p>
      </dgm:t>
    </dgm:pt>
    <dgm:pt modelId="{3D17A7E9-5CF2-4C25-84A1-2D18FD1BD36F}" type="parTrans" cxnId="{72E0343F-D6F2-44CF-8C36-EC664B0D82FE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1610C1E7-938A-487F-BAAD-23D7DC5DF553}" type="sibTrans" cxnId="{72E0343F-D6F2-44CF-8C36-EC664B0D82FE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D21DACB1-1E3F-4B18-B691-9CD0991C52A1}">
      <dgm:prSet phldrT="[Texte]"/>
      <dgm:spPr/>
      <dgm:t>
        <a:bodyPr/>
        <a:lstStyle/>
        <a:p>
          <a:r>
            <a:rPr lang="fr-BE" dirty="0" smtClean="0">
              <a:solidFill>
                <a:schemeClr val="tx1"/>
              </a:solidFill>
              <a:latin typeface="Indie Flower" panose="02000000000000000000" pitchFamily="2" charset="0"/>
            </a:rPr>
            <a:t>Qualité de vie professionnelle</a:t>
          </a:r>
          <a:endParaRPr lang="fr-BE" dirty="0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8154D225-BEE8-4EFF-8AD9-A4CD3C48DE61}" type="parTrans" cxnId="{7DBFEE4C-D2A1-4776-8C1C-286190819897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ECFDA672-8114-4AFD-9643-8F645723203D}" type="sibTrans" cxnId="{7DBFEE4C-D2A1-4776-8C1C-286190819897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4C53A314-5A72-4125-8C5F-2CD0C111906E}">
      <dgm:prSet phldrT="[Texte]"/>
      <dgm:spPr/>
      <dgm:t>
        <a:bodyPr/>
        <a:lstStyle/>
        <a:p>
          <a:r>
            <a:rPr lang="fr-BE" dirty="0" smtClean="0">
              <a:solidFill>
                <a:schemeClr val="tx1"/>
              </a:solidFill>
              <a:latin typeface="Indie Flower" panose="02000000000000000000" pitchFamily="2" charset="0"/>
            </a:rPr>
            <a:t>Formation continue</a:t>
          </a:r>
          <a:endParaRPr lang="fr-BE" dirty="0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FF5D40D8-51F2-4748-9908-0D84763C56D4}" type="parTrans" cxnId="{964CE029-9920-4044-8B01-731565DA7476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181FB670-DF1A-46C2-81B5-36648D2F4EE5}" type="sibTrans" cxnId="{964CE029-9920-4044-8B01-731565DA7476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CA9F77DD-5B42-48F9-B4C6-87320BFA011A}">
      <dgm:prSet phldrT="[Texte]"/>
      <dgm:spPr/>
      <dgm:t>
        <a:bodyPr/>
        <a:lstStyle/>
        <a:p>
          <a:r>
            <a:rPr lang="fr-BE" dirty="0" smtClean="0">
              <a:solidFill>
                <a:schemeClr val="tx1"/>
              </a:solidFill>
              <a:latin typeface="Indie Flower" panose="02000000000000000000" pitchFamily="2" charset="0"/>
            </a:rPr>
            <a:t>Normes d’encadrement</a:t>
          </a:r>
          <a:endParaRPr lang="fr-BE" dirty="0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A158373C-FC14-4A96-ABB6-CD0A1E6DAF91}" type="parTrans" cxnId="{785F0C3C-46FF-430D-A242-140EF054CF5C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361526EF-D97A-4B16-9AE7-01521338F078}" type="sibTrans" cxnId="{785F0C3C-46FF-430D-A242-140EF054CF5C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9A6D4E11-1D89-4C71-86DE-AE65BE31DBED}">
      <dgm:prSet phldrT="[Texte]"/>
      <dgm:spPr/>
      <dgm:t>
        <a:bodyPr/>
        <a:lstStyle/>
        <a:p>
          <a:r>
            <a:rPr lang="fr-BE" dirty="0" smtClean="0">
              <a:solidFill>
                <a:schemeClr val="tx1"/>
              </a:solidFill>
              <a:latin typeface="Indie Flower" panose="02000000000000000000" pitchFamily="2" charset="0"/>
            </a:rPr>
            <a:t>Dynamique de réflexion professionnelle</a:t>
          </a:r>
          <a:endParaRPr lang="fr-BE" dirty="0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EFAC9D2F-CEB6-4E97-838D-9C8671CEFE2B}" type="parTrans" cxnId="{7956E752-AC58-439C-BAAF-E8EB5256C5A8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18A5361F-46ED-4864-B06E-3839F307FC94}" type="sibTrans" cxnId="{7956E752-AC58-439C-BAAF-E8EB5256C5A8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3D30360A-38C4-48E3-B312-1BE74911E064}">
      <dgm:prSet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fr-BE" dirty="0" smtClean="0">
              <a:solidFill>
                <a:schemeClr val="tx1"/>
              </a:solidFill>
              <a:latin typeface="Indie Flower" panose="02000000000000000000" pitchFamily="2" charset="0"/>
            </a:rPr>
            <a:t>Partenariat</a:t>
          </a:r>
          <a:endParaRPr lang="fr-BE" dirty="0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06382B78-2909-45EF-A6F9-1C7C7CF0CE05}" type="parTrans" cxnId="{12F047FA-A0E7-4442-B1CB-CE9E03817E2C}">
      <dgm:prSet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</a:gradFill>
      </dgm:spPr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6555AE53-4DF3-4B64-998F-0E2AE02F2314}" type="sibTrans" cxnId="{12F047FA-A0E7-4442-B1CB-CE9E03817E2C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5B467850-A24D-4F97-9988-1E092513781B}">
      <dgm:prSet/>
      <dgm:spPr/>
      <dgm:t>
        <a:bodyPr/>
        <a:lstStyle/>
        <a:p>
          <a:r>
            <a:rPr lang="fr-BE" dirty="0" smtClean="0">
              <a:solidFill>
                <a:schemeClr val="tx1"/>
              </a:solidFill>
              <a:latin typeface="Indie Flower" panose="02000000000000000000" pitchFamily="2" charset="0"/>
            </a:rPr>
            <a:t>Personnel qualifié</a:t>
          </a:r>
          <a:endParaRPr lang="fr-BE" dirty="0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1D94A990-0934-42EC-8B43-11DEEACED3EF}" type="parTrans" cxnId="{2681AE32-735E-4E7F-875C-017AAC866084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F131BCF1-BF17-4236-803F-05B7518BF515}" type="sibTrans" cxnId="{2681AE32-735E-4E7F-875C-017AAC866084}">
      <dgm:prSet/>
      <dgm:spPr/>
      <dgm:t>
        <a:bodyPr/>
        <a:lstStyle/>
        <a:p>
          <a:endParaRPr lang="fr-BE">
            <a:solidFill>
              <a:schemeClr val="tx1"/>
            </a:solidFill>
            <a:latin typeface="Indie Flower" panose="02000000000000000000" pitchFamily="2" charset="0"/>
          </a:endParaRPr>
        </a:p>
      </dgm:t>
    </dgm:pt>
    <dgm:pt modelId="{C2670878-C49E-40B5-82F8-490875730F46}" type="pres">
      <dgm:prSet presAssocID="{168595CB-11EA-48F3-A8A4-9B98A2DA7AA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FB21496B-8F7C-42B4-A2DD-D27DDF217CF2}" type="pres">
      <dgm:prSet presAssocID="{72C4C679-1C57-4C6B-BFB3-4F6EB20F65CE}" presName="centerShape" presStyleLbl="node0" presStyleIdx="0" presStyleCnt="1" custScaleX="158327"/>
      <dgm:spPr/>
      <dgm:t>
        <a:bodyPr/>
        <a:lstStyle/>
        <a:p>
          <a:endParaRPr lang="fr-BE"/>
        </a:p>
      </dgm:t>
    </dgm:pt>
    <dgm:pt modelId="{2162F5B1-DF49-435C-90FA-A28B33F1FE7F}" type="pres">
      <dgm:prSet presAssocID="{8154D225-BEE8-4EFF-8AD9-A4CD3C48DE61}" presName="parTrans" presStyleLbl="sibTrans2D1" presStyleIdx="0" presStyleCnt="6"/>
      <dgm:spPr/>
      <dgm:t>
        <a:bodyPr/>
        <a:lstStyle/>
        <a:p>
          <a:endParaRPr lang="fr-BE"/>
        </a:p>
      </dgm:t>
    </dgm:pt>
    <dgm:pt modelId="{88CB9E44-20B8-4027-BA0E-233562301DDA}" type="pres">
      <dgm:prSet presAssocID="{8154D225-BEE8-4EFF-8AD9-A4CD3C48DE61}" presName="connectorText" presStyleLbl="sibTrans2D1" presStyleIdx="0" presStyleCnt="6"/>
      <dgm:spPr/>
      <dgm:t>
        <a:bodyPr/>
        <a:lstStyle/>
        <a:p>
          <a:endParaRPr lang="fr-BE"/>
        </a:p>
      </dgm:t>
    </dgm:pt>
    <dgm:pt modelId="{85E97F10-8772-496B-9C3A-4FBFCAC7511C}" type="pres">
      <dgm:prSet presAssocID="{D21DACB1-1E3F-4B18-B691-9CD0991C52A1}" presName="node" presStyleLbl="node1" presStyleIdx="0" presStyleCnt="6" custScaleX="128248" custRadScaleRad="95815" custRadScaleInc="5092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A87F6BF-C881-4D19-8F17-C9C2169327FD}" type="pres">
      <dgm:prSet presAssocID="{1D94A990-0934-42EC-8B43-11DEEACED3EF}" presName="parTrans" presStyleLbl="sibTrans2D1" presStyleIdx="1" presStyleCnt="6"/>
      <dgm:spPr/>
      <dgm:t>
        <a:bodyPr/>
        <a:lstStyle/>
        <a:p>
          <a:endParaRPr lang="fr-BE"/>
        </a:p>
      </dgm:t>
    </dgm:pt>
    <dgm:pt modelId="{48C781F6-9D7B-40BB-8B77-5AD1214CC4FB}" type="pres">
      <dgm:prSet presAssocID="{1D94A990-0934-42EC-8B43-11DEEACED3EF}" presName="connectorText" presStyleLbl="sibTrans2D1" presStyleIdx="1" presStyleCnt="6"/>
      <dgm:spPr/>
      <dgm:t>
        <a:bodyPr/>
        <a:lstStyle/>
        <a:p>
          <a:endParaRPr lang="fr-BE"/>
        </a:p>
      </dgm:t>
    </dgm:pt>
    <dgm:pt modelId="{B48B9547-F8EF-4561-82D0-07A9BB8F493D}" type="pres">
      <dgm:prSet presAssocID="{5B467850-A24D-4F97-9988-1E092513781B}" presName="node" presStyleLbl="node1" presStyleIdx="1" presStyleCnt="6" custScaleX="116797" custRadScaleRad="120565" custRadScaleInc="6016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495DC91-F056-4EEA-9CBB-6D2F8827CF79}" type="pres">
      <dgm:prSet presAssocID="{FF5D40D8-51F2-4748-9908-0D84763C56D4}" presName="parTrans" presStyleLbl="sibTrans2D1" presStyleIdx="2" presStyleCnt="6"/>
      <dgm:spPr/>
      <dgm:t>
        <a:bodyPr/>
        <a:lstStyle/>
        <a:p>
          <a:endParaRPr lang="fr-BE"/>
        </a:p>
      </dgm:t>
    </dgm:pt>
    <dgm:pt modelId="{21D508AD-65DF-4D82-AEB9-44181B0CE80D}" type="pres">
      <dgm:prSet presAssocID="{FF5D40D8-51F2-4748-9908-0D84763C56D4}" presName="connectorText" presStyleLbl="sibTrans2D1" presStyleIdx="2" presStyleCnt="6"/>
      <dgm:spPr/>
      <dgm:t>
        <a:bodyPr/>
        <a:lstStyle/>
        <a:p>
          <a:endParaRPr lang="fr-BE"/>
        </a:p>
      </dgm:t>
    </dgm:pt>
    <dgm:pt modelId="{20804386-B47E-4425-8DEF-B151340430D6}" type="pres">
      <dgm:prSet presAssocID="{4C53A314-5A72-4125-8C5F-2CD0C111906E}" presName="node" presStyleLbl="node1" presStyleIdx="2" presStyleCnt="6" custScaleX="128248" custRadScaleRad="121983" custRadScaleInc="369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1E46ACF-0114-4806-9109-C07E20FA1B4E}" type="pres">
      <dgm:prSet presAssocID="{A158373C-FC14-4A96-ABB6-CD0A1E6DAF91}" presName="parTrans" presStyleLbl="sibTrans2D1" presStyleIdx="3" presStyleCnt="6"/>
      <dgm:spPr/>
      <dgm:t>
        <a:bodyPr/>
        <a:lstStyle/>
        <a:p>
          <a:endParaRPr lang="fr-BE"/>
        </a:p>
      </dgm:t>
    </dgm:pt>
    <dgm:pt modelId="{556378FE-4D4A-42BC-82A0-71C3BE4A1D01}" type="pres">
      <dgm:prSet presAssocID="{A158373C-FC14-4A96-ABB6-CD0A1E6DAF91}" presName="connectorText" presStyleLbl="sibTrans2D1" presStyleIdx="3" presStyleCnt="6"/>
      <dgm:spPr/>
      <dgm:t>
        <a:bodyPr/>
        <a:lstStyle/>
        <a:p>
          <a:endParaRPr lang="fr-BE"/>
        </a:p>
      </dgm:t>
    </dgm:pt>
    <dgm:pt modelId="{48A5EABF-4C16-4A85-8175-9EFA2C741476}" type="pres">
      <dgm:prSet presAssocID="{CA9F77DD-5B42-48F9-B4C6-87320BFA011A}" presName="node" presStyleLbl="node1" presStyleIdx="3" presStyleCnt="6" custScaleX="12824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ACC6A87-6175-40AF-B38E-3E8C40A13685}" type="pres">
      <dgm:prSet presAssocID="{EFAC9D2F-CEB6-4E97-838D-9C8671CEFE2B}" presName="parTrans" presStyleLbl="sibTrans2D1" presStyleIdx="4" presStyleCnt="6"/>
      <dgm:spPr/>
      <dgm:t>
        <a:bodyPr/>
        <a:lstStyle/>
        <a:p>
          <a:endParaRPr lang="fr-BE"/>
        </a:p>
      </dgm:t>
    </dgm:pt>
    <dgm:pt modelId="{F955193E-F882-41AF-BD03-9056A2104D51}" type="pres">
      <dgm:prSet presAssocID="{EFAC9D2F-CEB6-4E97-838D-9C8671CEFE2B}" presName="connectorText" presStyleLbl="sibTrans2D1" presStyleIdx="4" presStyleCnt="6"/>
      <dgm:spPr/>
      <dgm:t>
        <a:bodyPr/>
        <a:lstStyle/>
        <a:p>
          <a:endParaRPr lang="fr-BE"/>
        </a:p>
      </dgm:t>
    </dgm:pt>
    <dgm:pt modelId="{F0C2AF20-22C9-4554-831B-3AFD3351277F}" type="pres">
      <dgm:prSet presAssocID="{9A6D4E11-1D89-4C71-86DE-AE65BE31DBED}" presName="node" presStyleLbl="node1" presStyleIdx="4" presStyleCnt="6" custScaleX="128248" custRadScaleRad="117185" custRadScaleInc="1875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AF7D14E-2D38-4FAB-84DF-3DA3B64357A3}" type="pres">
      <dgm:prSet presAssocID="{06382B78-2909-45EF-A6F9-1C7C7CF0CE05}" presName="parTrans" presStyleLbl="sibTrans2D1" presStyleIdx="5" presStyleCnt="6"/>
      <dgm:spPr/>
      <dgm:t>
        <a:bodyPr/>
        <a:lstStyle/>
        <a:p>
          <a:endParaRPr lang="fr-BE"/>
        </a:p>
      </dgm:t>
    </dgm:pt>
    <dgm:pt modelId="{ADDA58CB-1CED-4099-AC0C-A3C7B27D923B}" type="pres">
      <dgm:prSet presAssocID="{06382B78-2909-45EF-A6F9-1C7C7CF0CE05}" presName="connectorText" presStyleLbl="sibTrans2D1" presStyleIdx="5" presStyleCnt="6"/>
      <dgm:spPr/>
      <dgm:t>
        <a:bodyPr/>
        <a:lstStyle/>
        <a:p>
          <a:endParaRPr lang="fr-BE"/>
        </a:p>
      </dgm:t>
    </dgm:pt>
    <dgm:pt modelId="{3C33D896-B6FA-4DA6-A90D-B34E386AF59A}" type="pres">
      <dgm:prSet presAssocID="{3D30360A-38C4-48E3-B312-1BE74911E064}" presName="node" presStyleLbl="node1" presStyleIdx="5" presStyleCnt="6" custRadScaleRad="117590" custRadScaleInc="817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2681AE32-735E-4E7F-875C-017AAC866084}" srcId="{72C4C679-1C57-4C6B-BFB3-4F6EB20F65CE}" destId="{5B467850-A24D-4F97-9988-1E092513781B}" srcOrd="1" destOrd="0" parTransId="{1D94A990-0934-42EC-8B43-11DEEACED3EF}" sibTransId="{F131BCF1-BF17-4236-803F-05B7518BF515}"/>
    <dgm:cxn modelId="{9B224601-B2DF-4BBF-A0EB-9FBF4B3ECFAA}" type="presOf" srcId="{1D94A990-0934-42EC-8B43-11DEEACED3EF}" destId="{48C781F6-9D7B-40BB-8B77-5AD1214CC4FB}" srcOrd="1" destOrd="0" presId="urn:microsoft.com/office/officeart/2005/8/layout/radial5"/>
    <dgm:cxn modelId="{771BADCE-500C-442E-A24C-E658FBBF94B3}" type="presOf" srcId="{FF5D40D8-51F2-4748-9908-0D84763C56D4}" destId="{21D508AD-65DF-4D82-AEB9-44181B0CE80D}" srcOrd="1" destOrd="0" presId="urn:microsoft.com/office/officeart/2005/8/layout/radial5"/>
    <dgm:cxn modelId="{7DBFEE4C-D2A1-4776-8C1C-286190819897}" srcId="{72C4C679-1C57-4C6B-BFB3-4F6EB20F65CE}" destId="{D21DACB1-1E3F-4B18-B691-9CD0991C52A1}" srcOrd="0" destOrd="0" parTransId="{8154D225-BEE8-4EFF-8AD9-A4CD3C48DE61}" sibTransId="{ECFDA672-8114-4AFD-9643-8F645723203D}"/>
    <dgm:cxn modelId="{384134D8-A5A6-492D-A516-D61E13878198}" type="presOf" srcId="{A158373C-FC14-4A96-ABB6-CD0A1E6DAF91}" destId="{556378FE-4D4A-42BC-82A0-71C3BE4A1D01}" srcOrd="1" destOrd="0" presId="urn:microsoft.com/office/officeart/2005/8/layout/radial5"/>
    <dgm:cxn modelId="{8E56BB12-B070-4CB1-BF0E-4E54CD151A43}" type="presOf" srcId="{1D94A990-0934-42EC-8B43-11DEEACED3EF}" destId="{6A87F6BF-C881-4D19-8F17-C9C2169327FD}" srcOrd="0" destOrd="0" presId="urn:microsoft.com/office/officeart/2005/8/layout/radial5"/>
    <dgm:cxn modelId="{785F0C3C-46FF-430D-A242-140EF054CF5C}" srcId="{72C4C679-1C57-4C6B-BFB3-4F6EB20F65CE}" destId="{CA9F77DD-5B42-48F9-B4C6-87320BFA011A}" srcOrd="3" destOrd="0" parTransId="{A158373C-FC14-4A96-ABB6-CD0A1E6DAF91}" sibTransId="{361526EF-D97A-4B16-9AE7-01521338F078}"/>
    <dgm:cxn modelId="{37604B89-9160-4F4C-A0A2-8B153D9150EF}" type="presOf" srcId="{06382B78-2909-45EF-A6F9-1C7C7CF0CE05}" destId="{ADDA58CB-1CED-4099-AC0C-A3C7B27D923B}" srcOrd="1" destOrd="0" presId="urn:microsoft.com/office/officeart/2005/8/layout/radial5"/>
    <dgm:cxn modelId="{F992B821-5E43-4BE3-84F2-D6B8D2A489FE}" type="presOf" srcId="{EFAC9D2F-CEB6-4E97-838D-9C8671CEFE2B}" destId="{7ACC6A87-6175-40AF-B38E-3E8C40A13685}" srcOrd="0" destOrd="0" presId="urn:microsoft.com/office/officeart/2005/8/layout/radial5"/>
    <dgm:cxn modelId="{2113B057-2C87-4229-B41C-0381049A2074}" type="presOf" srcId="{8154D225-BEE8-4EFF-8AD9-A4CD3C48DE61}" destId="{88CB9E44-20B8-4027-BA0E-233562301DDA}" srcOrd="1" destOrd="0" presId="urn:microsoft.com/office/officeart/2005/8/layout/radial5"/>
    <dgm:cxn modelId="{3DF4463B-947E-443A-BCE7-CFA15C95D729}" type="presOf" srcId="{4C53A314-5A72-4125-8C5F-2CD0C111906E}" destId="{20804386-B47E-4425-8DEF-B151340430D6}" srcOrd="0" destOrd="0" presId="urn:microsoft.com/office/officeart/2005/8/layout/radial5"/>
    <dgm:cxn modelId="{39585F0E-A50E-4B28-91F1-4B4BD82C18B3}" type="presOf" srcId="{9A6D4E11-1D89-4C71-86DE-AE65BE31DBED}" destId="{F0C2AF20-22C9-4554-831B-3AFD3351277F}" srcOrd="0" destOrd="0" presId="urn:microsoft.com/office/officeart/2005/8/layout/radial5"/>
    <dgm:cxn modelId="{12F047FA-A0E7-4442-B1CB-CE9E03817E2C}" srcId="{72C4C679-1C57-4C6B-BFB3-4F6EB20F65CE}" destId="{3D30360A-38C4-48E3-B312-1BE74911E064}" srcOrd="5" destOrd="0" parTransId="{06382B78-2909-45EF-A6F9-1C7C7CF0CE05}" sibTransId="{6555AE53-4DF3-4B64-998F-0E2AE02F2314}"/>
    <dgm:cxn modelId="{799E10DA-E9DB-498B-8DB1-A5703A0BFFCA}" type="presOf" srcId="{06382B78-2909-45EF-A6F9-1C7C7CF0CE05}" destId="{8AF7D14E-2D38-4FAB-84DF-3DA3B64357A3}" srcOrd="0" destOrd="0" presId="urn:microsoft.com/office/officeart/2005/8/layout/radial5"/>
    <dgm:cxn modelId="{DECF9036-6D56-46F8-8622-6DC9506B0D26}" type="presOf" srcId="{D21DACB1-1E3F-4B18-B691-9CD0991C52A1}" destId="{85E97F10-8772-496B-9C3A-4FBFCAC7511C}" srcOrd="0" destOrd="0" presId="urn:microsoft.com/office/officeart/2005/8/layout/radial5"/>
    <dgm:cxn modelId="{4D7FF9C6-AF35-4C40-A6F5-36EDAA62B44F}" type="presOf" srcId="{FF5D40D8-51F2-4748-9908-0D84763C56D4}" destId="{E495DC91-F056-4EEA-9CBB-6D2F8827CF79}" srcOrd="0" destOrd="0" presId="urn:microsoft.com/office/officeart/2005/8/layout/radial5"/>
    <dgm:cxn modelId="{3009AFA2-477D-44A3-A79E-062B957DF37B}" type="presOf" srcId="{EFAC9D2F-CEB6-4E97-838D-9C8671CEFE2B}" destId="{F955193E-F882-41AF-BD03-9056A2104D51}" srcOrd="1" destOrd="0" presId="urn:microsoft.com/office/officeart/2005/8/layout/radial5"/>
    <dgm:cxn modelId="{645D6E47-7D65-43C9-81FC-224B6674F347}" type="presOf" srcId="{CA9F77DD-5B42-48F9-B4C6-87320BFA011A}" destId="{48A5EABF-4C16-4A85-8175-9EFA2C741476}" srcOrd="0" destOrd="0" presId="urn:microsoft.com/office/officeart/2005/8/layout/radial5"/>
    <dgm:cxn modelId="{8758087E-4125-40EE-89E2-FA1D77CCC350}" type="presOf" srcId="{A158373C-FC14-4A96-ABB6-CD0A1E6DAF91}" destId="{B1E46ACF-0114-4806-9109-C07E20FA1B4E}" srcOrd="0" destOrd="0" presId="urn:microsoft.com/office/officeart/2005/8/layout/radial5"/>
    <dgm:cxn modelId="{F1FB736A-1A2A-43CA-A293-F38186BC9A2E}" type="presOf" srcId="{3D30360A-38C4-48E3-B312-1BE74911E064}" destId="{3C33D896-B6FA-4DA6-A90D-B34E386AF59A}" srcOrd="0" destOrd="0" presId="urn:microsoft.com/office/officeart/2005/8/layout/radial5"/>
    <dgm:cxn modelId="{7956E752-AC58-439C-BAAF-E8EB5256C5A8}" srcId="{72C4C679-1C57-4C6B-BFB3-4F6EB20F65CE}" destId="{9A6D4E11-1D89-4C71-86DE-AE65BE31DBED}" srcOrd="4" destOrd="0" parTransId="{EFAC9D2F-CEB6-4E97-838D-9C8671CEFE2B}" sibTransId="{18A5361F-46ED-4864-B06E-3839F307FC94}"/>
    <dgm:cxn modelId="{72E0343F-D6F2-44CF-8C36-EC664B0D82FE}" srcId="{168595CB-11EA-48F3-A8A4-9B98A2DA7AA0}" destId="{72C4C679-1C57-4C6B-BFB3-4F6EB20F65CE}" srcOrd="0" destOrd="0" parTransId="{3D17A7E9-5CF2-4C25-84A1-2D18FD1BD36F}" sibTransId="{1610C1E7-938A-487F-BAAD-23D7DC5DF553}"/>
    <dgm:cxn modelId="{964CE029-9920-4044-8B01-731565DA7476}" srcId="{72C4C679-1C57-4C6B-BFB3-4F6EB20F65CE}" destId="{4C53A314-5A72-4125-8C5F-2CD0C111906E}" srcOrd="2" destOrd="0" parTransId="{FF5D40D8-51F2-4748-9908-0D84763C56D4}" sibTransId="{181FB670-DF1A-46C2-81B5-36648D2F4EE5}"/>
    <dgm:cxn modelId="{ABACAB15-4261-4C59-966B-82AEDA5A0784}" type="presOf" srcId="{5B467850-A24D-4F97-9988-1E092513781B}" destId="{B48B9547-F8EF-4561-82D0-07A9BB8F493D}" srcOrd="0" destOrd="0" presId="urn:microsoft.com/office/officeart/2005/8/layout/radial5"/>
    <dgm:cxn modelId="{2333FE93-0335-4AD1-A5C4-60A12EBEF77A}" type="presOf" srcId="{72C4C679-1C57-4C6B-BFB3-4F6EB20F65CE}" destId="{FB21496B-8F7C-42B4-A2DD-D27DDF217CF2}" srcOrd="0" destOrd="0" presId="urn:microsoft.com/office/officeart/2005/8/layout/radial5"/>
    <dgm:cxn modelId="{6F228A7A-4E0D-4A86-8CC3-6B797117FFBB}" type="presOf" srcId="{8154D225-BEE8-4EFF-8AD9-A4CD3C48DE61}" destId="{2162F5B1-DF49-435C-90FA-A28B33F1FE7F}" srcOrd="0" destOrd="0" presId="urn:microsoft.com/office/officeart/2005/8/layout/radial5"/>
    <dgm:cxn modelId="{7F69F78E-D5AD-4D5A-9BBC-61AF918242EC}" type="presOf" srcId="{168595CB-11EA-48F3-A8A4-9B98A2DA7AA0}" destId="{C2670878-C49E-40B5-82F8-490875730F46}" srcOrd="0" destOrd="0" presId="urn:microsoft.com/office/officeart/2005/8/layout/radial5"/>
    <dgm:cxn modelId="{24C7FDED-6F1C-430A-8601-E32D853E9022}" type="presParOf" srcId="{C2670878-C49E-40B5-82F8-490875730F46}" destId="{FB21496B-8F7C-42B4-A2DD-D27DDF217CF2}" srcOrd="0" destOrd="0" presId="urn:microsoft.com/office/officeart/2005/8/layout/radial5"/>
    <dgm:cxn modelId="{9B1D0172-F566-4BB9-9890-46AFBA00A942}" type="presParOf" srcId="{C2670878-C49E-40B5-82F8-490875730F46}" destId="{2162F5B1-DF49-435C-90FA-A28B33F1FE7F}" srcOrd="1" destOrd="0" presId="urn:microsoft.com/office/officeart/2005/8/layout/radial5"/>
    <dgm:cxn modelId="{5212CCE5-32EA-4B26-9C89-CAB5280E0C60}" type="presParOf" srcId="{2162F5B1-DF49-435C-90FA-A28B33F1FE7F}" destId="{88CB9E44-20B8-4027-BA0E-233562301DDA}" srcOrd="0" destOrd="0" presId="urn:microsoft.com/office/officeart/2005/8/layout/radial5"/>
    <dgm:cxn modelId="{1ADC5C0E-67F9-428E-81B0-772B8F1C9A09}" type="presParOf" srcId="{C2670878-C49E-40B5-82F8-490875730F46}" destId="{85E97F10-8772-496B-9C3A-4FBFCAC7511C}" srcOrd="2" destOrd="0" presId="urn:microsoft.com/office/officeart/2005/8/layout/radial5"/>
    <dgm:cxn modelId="{34DAE625-B842-4BB2-B13C-7791945AF01A}" type="presParOf" srcId="{C2670878-C49E-40B5-82F8-490875730F46}" destId="{6A87F6BF-C881-4D19-8F17-C9C2169327FD}" srcOrd="3" destOrd="0" presId="urn:microsoft.com/office/officeart/2005/8/layout/radial5"/>
    <dgm:cxn modelId="{4C295BE3-BDDD-4E23-87FD-10BD4557BF60}" type="presParOf" srcId="{6A87F6BF-C881-4D19-8F17-C9C2169327FD}" destId="{48C781F6-9D7B-40BB-8B77-5AD1214CC4FB}" srcOrd="0" destOrd="0" presId="urn:microsoft.com/office/officeart/2005/8/layout/radial5"/>
    <dgm:cxn modelId="{2EA14F7B-152C-4883-8E50-987F7A488274}" type="presParOf" srcId="{C2670878-C49E-40B5-82F8-490875730F46}" destId="{B48B9547-F8EF-4561-82D0-07A9BB8F493D}" srcOrd="4" destOrd="0" presId="urn:microsoft.com/office/officeart/2005/8/layout/radial5"/>
    <dgm:cxn modelId="{9E52F53A-A018-455A-B262-B854CA097C44}" type="presParOf" srcId="{C2670878-C49E-40B5-82F8-490875730F46}" destId="{E495DC91-F056-4EEA-9CBB-6D2F8827CF79}" srcOrd="5" destOrd="0" presId="urn:microsoft.com/office/officeart/2005/8/layout/radial5"/>
    <dgm:cxn modelId="{974F7C7C-2646-4C90-A5A4-3145A6F834E2}" type="presParOf" srcId="{E495DC91-F056-4EEA-9CBB-6D2F8827CF79}" destId="{21D508AD-65DF-4D82-AEB9-44181B0CE80D}" srcOrd="0" destOrd="0" presId="urn:microsoft.com/office/officeart/2005/8/layout/radial5"/>
    <dgm:cxn modelId="{16037115-CB87-4F82-A912-E56ECFC89B02}" type="presParOf" srcId="{C2670878-C49E-40B5-82F8-490875730F46}" destId="{20804386-B47E-4425-8DEF-B151340430D6}" srcOrd="6" destOrd="0" presId="urn:microsoft.com/office/officeart/2005/8/layout/radial5"/>
    <dgm:cxn modelId="{A813CA53-5F2E-441C-9E53-3911E91A7292}" type="presParOf" srcId="{C2670878-C49E-40B5-82F8-490875730F46}" destId="{B1E46ACF-0114-4806-9109-C07E20FA1B4E}" srcOrd="7" destOrd="0" presId="urn:microsoft.com/office/officeart/2005/8/layout/radial5"/>
    <dgm:cxn modelId="{0710448E-C3A0-4C2A-8D18-503E6F674C7B}" type="presParOf" srcId="{B1E46ACF-0114-4806-9109-C07E20FA1B4E}" destId="{556378FE-4D4A-42BC-82A0-71C3BE4A1D01}" srcOrd="0" destOrd="0" presId="urn:microsoft.com/office/officeart/2005/8/layout/radial5"/>
    <dgm:cxn modelId="{BE55E258-127C-4D1D-AE4B-64F64D62585D}" type="presParOf" srcId="{C2670878-C49E-40B5-82F8-490875730F46}" destId="{48A5EABF-4C16-4A85-8175-9EFA2C741476}" srcOrd="8" destOrd="0" presId="urn:microsoft.com/office/officeart/2005/8/layout/radial5"/>
    <dgm:cxn modelId="{1B2E5111-71AA-45DC-A287-4E642C71A199}" type="presParOf" srcId="{C2670878-C49E-40B5-82F8-490875730F46}" destId="{7ACC6A87-6175-40AF-B38E-3E8C40A13685}" srcOrd="9" destOrd="0" presId="urn:microsoft.com/office/officeart/2005/8/layout/radial5"/>
    <dgm:cxn modelId="{DC577507-C89E-4DDB-B167-B6F8459C8F72}" type="presParOf" srcId="{7ACC6A87-6175-40AF-B38E-3E8C40A13685}" destId="{F955193E-F882-41AF-BD03-9056A2104D51}" srcOrd="0" destOrd="0" presId="urn:microsoft.com/office/officeart/2005/8/layout/radial5"/>
    <dgm:cxn modelId="{150EC0C2-12A2-4B82-8778-8063E2EA80BC}" type="presParOf" srcId="{C2670878-C49E-40B5-82F8-490875730F46}" destId="{F0C2AF20-22C9-4554-831B-3AFD3351277F}" srcOrd="10" destOrd="0" presId="urn:microsoft.com/office/officeart/2005/8/layout/radial5"/>
    <dgm:cxn modelId="{075BC679-B1E4-4C5A-A5D4-55AA88593EC2}" type="presParOf" srcId="{C2670878-C49E-40B5-82F8-490875730F46}" destId="{8AF7D14E-2D38-4FAB-84DF-3DA3B64357A3}" srcOrd="11" destOrd="0" presId="urn:microsoft.com/office/officeart/2005/8/layout/radial5"/>
    <dgm:cxn modelId="{F85BD53F-B065-4E1F-B8B6-7FF24AF6D12C}" type="presParOf" srcId="{8AF7D14E-2D38-4FAB-84DF-3DA3B64357A3}" destId="{ADDA58CB-1CED-4099-AC0C-A3C7B27D923B}" srcOrd="0" destOrd="0" presId="urn:microsoft.com/office/officeart/2005/8/layout/radial5"/>
    <dgm:cxn modelId="{69042647-A9BA-41FF-8D5F-FC4977BA6032}" type="presParOf" srcId="{C2670878-C49E-40B5-82F8-490875730F46}" destId="{3C33D896-B6FA-4DA6-A90D-B34E386AF59A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224FB-B4D0-420C-A9D5-14FDEDB5506C}">
      <dsp:nvSpPr>
        <dsp:cNvPr id="0" name=""/>
        <dsp:cNvSpPr/>
      </dsp:nvSpPr>
      <dsp:spPr>
        <a:xfrm>
          <a:off x="6306411" y="2416493"/>
          <a:ext cx="182654" cy="1826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86D5FF-7955-425F-BE09-A077D6480917}">
      <dsp:nvSpPr>
        <dsp:cNvPr id="0" name=""/>
        <dsp:cNvSpPr/>
      </dsp:nvSpPr>
      <dsp:spPr>
        <a:xfrm>
          <a:off x="5971649" y="2416493"/>
          <a:ext cx="182654" cy="1826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B604B3-C771-401A-BB14-B3A1614302B2}">
      <dsp:nvSpPr>
        <dsp:cNvPr id="0" name=""/>
        <dsp:cNvSpPr/>
      </dsp:nvSpPr>
      <dsp:spPr>
        <a:xfrm>
          <a:off x="5636888" y="2416493"/>
          <a:ext cx="182654" cy="1826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2605AE3-B8A9-46EB-B277-7F8A06F407A9}">
      <dsp:nvSpPr>
        <dsp:cNvPr id="0" name=""/>
        <dsp:cNvSpPr/>
      </dsp:nvSpPr>
      <dsp:spPr>
        <a:xfrm>
          <a:off x="5302763" y="2416493"/>
          <a:ext cx="182654" cy="18265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E2458E-EB52-44A9-BE44-64AFEE2CEFCB}">
      <dsp:nvSpPr>
        <dsp:cNvPr id="0" name=""/>
        <dsp:cNvSpPr/>
      </dsp:nvSpPr>
      <dsp:spPr>
        <a:xfrm>
          <a:off x="4968002" y="2416493"/>
          <a:ext cx="182654" cy="18265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FDB893-440B-4641-BC43-82FCD275E45A}">
      <dsp:nvSpPr>
        <dsp:cNvPr id="0" name=""/>
        <dsp:cNvSpPr/>
      </dsp:nvSpPr>
      <dsp:spPr>
        <a:xfrm>
          <a:off x="4450585" y="2325167"/>
          <a:ext cx="365309" cy="36560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0530A2-AEEC-45F8-AC9F-D58F7E247CE4}">
      <dsp:nvSpPr>
        <dsp:cNvPr id="0" name=""/>
        <dsp:cNvSpPr/>
      </dsp:nvSpPr>
      <dsp:spPr>
        <a:xfrm>
          <a:off x="6008562" y="2039172"/>
          <a:ext cx="182654" cy="1826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DCF116-F11E-49A0-BDF5-A1470DAB6A16}">
      <dsp:nvSpPr>
        <dsp:cNvPr id="0" name=""/>
        <dsp:cNvSpPr/>
      </dsp:nvSpPr>
      <dsp:spPr>
        <a:xfrm>
          <a:off x="6008562" y="2796518"/>
          <a:ext cx="182654" cy="1826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970182-C711-4638-8DB1-07BA92F948D7}">
      <dsp:nvSpPr>
        <dsp:cNvPr id="0" name=""/>
        <dsp:cNvSpPr/>
      </dsp:nvSpPr>
      <dsp:spPr>
        <a:xfrm>
          <a:off x="6171488" y="2203198"/>
          <a:ext cx="182654" cy="18265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C408EE-53C7-4543-A113-5BA7E9D9ED5C}">
      <dsp:nvSpPr>
        <dsp:cNvPr id="0" name=""/>
        <dsp:cNvSpPr/>
      </dsp:nvSpPr>
      <dsp:spPr>
        <a:xfrm>
          <a:off x="6182307" y="2633392"/>
          <a:ext cx="182654" cy="18265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CC6238-5186-4A08-9743-3D47D6C3B43F}">
      <dsp:nvSpPr>
        <dsp:cNvPr id="0" name=""/>
        <dsp:cNvSpPr/>
      </dsp:nvSpPr>
      <dsp:spPr>
        <a:xfrm>
          <a:off x="2170589" y="1584178"/>
          <a:ext cx="2632967" cy="184965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rPr>
            <a:t>Synthétisation</a:t>
          </a:r>
          <a:endParaRPr lang="fr-BE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die Flower" panose="02000000000000000000" pitchFamily="2" charset="0"/>
          </a:endParaRPr>
        </a:p>
      </dsp:txBody>
      <dsp:txXfrm>
        <a:off x="2556178" y="1855053"/>
        <a:ext cx="1861789" cy="1307903"/>
      </dsp:txXfrm>
    </dsp:sp>
    <dsp:sp modelId="{CAD6BF48-4739-43DD-8DE9-DA92637AE854}">
      <dsp:nvSpPr>
        <dsp:cNvPr id="0" name=""/>
        <dsp:cNvSpPr/>
      </dsp:nvSpPr>
      <dsp:spPr>
        <a:xfrm>
          <a:off x="2311549" y="1425124"/>
          <a:ext cx="365309" cy="36560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86A36B-41DF-4120-87EE-9F66C13BAF92}">
      <dsp:nvSpPr>
        <dsp:cNvPr id="0" name=""/>
        <dsp:cNvSpPr/>
      </dsp:nvSpPr>
      <dsp:spPr>
        <a:xfrm>
          <a:off x="2077343" y="1232258"/>
          <a:ext cx="182654" cy="1826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42DF1E-8000-4069-95F5-8D84C9EADAA8}">
      <dsp:nvSpPr>
        <dsp:cNvPr id="0" name=""/>
        <dsp:cNvSpPr/>
      </dsp:nvSpPr>
      <dsp:spPr>
        <a:xfrm>
          <a:off x="1687212" y="1232258"/>
          <a:ext cx="182654" cy="18265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6EED938-48BF-46D2-9F5D-E5A9F9BB952C}">
      <dsp:nvSpPr>
        <dsp:cNvPr id="0" name=""/>
        <dsp:cNvSpPr/>
      </dsp:nvSpPr>
      <dsp:spPr>
        <a:xfrm>
          <a:off x="1297082" y="1232258"/>
          <a:ext cx="182654" cy="18265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A57901-316F-49F5-8DAB-52CBB8BB1C99}">
      <dsp:nvSpPr>
        <dsp:cNvPr id="0" name=""/>
        <dsp:cNvSpPr/>
      </dsp:nvSpPr>
      <dsp:spPr>
        <a:xfrm>
          <a:off x="906951" y="1232258"/>
          <a:ext cx="182654" cy="1826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ED8AE4-9E27-4F44-BCC3-9572B8248FAA}">
      <dsp:nvSpPr>
        <dsp:cNvPr id="0" name=""/>
        <dsp:cNvSpPr/>
      </dsp:nvSpPr>
      <dsp:spPr>
        <a:xfrm>
          <a:off x="516184" y="1232258"/>
          <a:ext cx="182654" cy="1826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C9BAAC-A5C4-44B1-A231-0FB544CABE0E}">
      <dsp:nvSpPr>
        <dsp:cNvPr id="0" name=""/>
        <dsp:cNvSpPr/>
      </dsp:nvSpPr>
      <dsp:spPr>
        <a:xfrm>
          <a:off x="126053" y="1232258"/>
          <a:ext cx="182654" cy="1826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5DE3E6-25AC-474A-BDEA-0B3014476C4E}">
      <dsp:nvSpPr>
        <dsp:cNvPr id="0" name=""/>
        <dsp:cNvSpPr/>
      </dsp:nvSpPr>
      <dsp:spPr>
        <a:xfrm>
          <a:off x="124780" y="760908"/>
          <a:ext cx="2140945" cy="469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rPr>
            <a:t>Code de qualité</a:t>
          </a:r>
          <a:endParaRPr lang="fr-BE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die Flower" panose="02000000000000000000" pitchFamily="2" charset="0"/>
          </a:endParaRPr>
        </a:p>
      </dsp:txBody>
      <dsp:txXfrm>
        <a:off x="124780" y="760908"/>
        <a:ext cx="2140945" cy="469848"/>
      </dsp:txXfrm>
    </dsp:sp>
    <dsp:sp modelId="{75413523-E319-4EF9-8441-4E28B057CF7F}">
      <dsp:nvSpPr>
        <dsp:cNvPr id="0" name=""/>
        <dsp:cNvSpPr/>
      </dsp:nvSpPr>
      <dsp:spPr>
        <a:xfrm>
          <a:off x="2311549" y="3210189"/>
          <a:ext cx="365309" cy="36560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D48FFF-DAE9-4946-B6BF-FC7A3F9A1DB6}">
      <dsp:nvSpPr>
        <dsp:cNvPr id="0" name=""/>
        <dsp:cNvSpPr/>
      </dsp:nvSpPr>
      <dsp:spPr>
        <a:xfrm>
          <a:off x="2077343" y="3582402"/>
          <a:ext cx="182654" cy="1826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00F487-8FC6-4A76-98AF-E2B256AE3263}">
      <dsp:nvSpPr>
        <dsp:cNvPr id="0" name=""/>
        <dsp:cNvSpPr/>
      </dsp:nvSpPr>
      <dsp:spPr>
        <a:xfrm>
          <a:off x="1687212" y="3582402"/>
          <a:ext cx="182654" cy="1826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37271F-B222-4BFB-95D9-6E1EAA414223}">
      <dsp:nvSpPr>
        <dsp:cNvPr id="0" name=""/>
        <dsp:cNvSpPr/>
      </dsp:nvSpPr>
      <dsp:spPr>
        <a:xfrm>
          <a:off x="1297082" y="3582402"/>
          <a:ext cx="182654" cy="18265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A58EAC-5BFC-47F2-B0AF-5673FD5EBAA6}">
      <dsp:nvSpPr>
        <dsp:cNvPr id="0" name=""/>
        <dsp:cNvSpPr/>
      </dsp:nvSpPr>
      <dsp:spPr>
        <a:xfrm>
          <a:off x="906951" y="3582402"/>
          <a:ext cx="182654" cy="18265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7E68B4-2CBB-440A-94B7-3DC4B8235120}">
      <dsp:nvSpPr>
        <dsp:cNvPr id="0" name=""/>
        <dsp:cNvSpPr/>
      </dsp:nvSpPr>
      <dsp:spPr>
        <a:xfrm>
          <a:off x="516184" y="3582402"/>
          <a:ext cx="182654" cy="1826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C5C44C-68C6-41E1-A207-0BE210E5B99A}">
      <dsp:nvSpPr>
        <dsp:cNvPr id="0" name=""/>
        <dsp:cNvSpPr/>
      </dsp:nvSpPr>
      <dsp:spPr>
        <a:xfrm>
          <a:off x="126053" y="3582402"/>
          <a:ext cx="182654" cy="1826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91294C-6AF5-46B0-BDD2-0FEAD064C469}">
      <dsp:nvSpPr>
        <dsp:cNvPr id="0" name=""/>
        <dsp:cNvSpPr/>
      </dsp:nvSpPr>
      <dsp:spPr>
        <a:xfrm>
          <a:off x="1997" y="3110751"/>
          <a:ext cx="2386512" cy="469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rPr>
            <a:t>Référentiel psychopédagogique</a:t>
          </a:r>
          <a:endParaRPr lang="fr-BE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die Flower" panose="02000000000000000000" pitchFamily="2" charset="0"/>
          </a:endParaRPr>
        </a:p>
      </dsp:txBody>
      <dsp:txXfrm>
        <a:off x="1997" y="3110751"/>
        <a:ext cx="2386512" cy="469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B8197-43D0-4CE1-AEBB-D1B8ADCA0069}">
      <dsp:nvSpPr>
        <dsp:cNvPr id="0" name=""/>
        <dsp:cNvSpPr/>
      </dsp:nvSpPr>
      <dsp:spPr>
        <a:xfrm>
          <a:off x="2341595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5A30F3-CC66-4740-845F-4A826E96F827}">
      <dsp:nvSpPr>
        <dsp:cNvPr id="0" name=""/>
        <dsp:cNvSpPr/>
      </dsp:nvSpPr>
      <dsp:spPr>
        <a:xfrm>
          <a:off x="2773960" y="706323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rPr>
            <a:t>Repères</a:t>
          </a:r>
          <a:endParaRPr lang="fr-BE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die Flower" panose="02000000000000000000" pitchFamily="2" charset="0"/>
          </a:endParaRPr>
        </a:p>
      </dsp:txBody>
      <dsp:txXfrm>
        <a:off x="2773960" y="706323"/>
        <a:ext cx="1086973" cy="543356"/>
      </dsp:txXfrm>
    </dsp:sp>
    <dsp:sp modelId="{48053A7B-8266-4D05-844A-8DAD175610A7}">
      <dsp:nvSpPr>
        <dsp:cNvPr id="0" name=""/>
        <dsp:cNvSpPr/>
      </dsp:nvSpPr>
      <dsp:spPr>
        <a:xfrm>
          <a:off x="1798292" y="112410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8111EB-F76C-4158-A03C-B1EE96889B67}">
      <dsp:nvSpPr>
        <dsp:cNvPr id="0" name=""/>
        <dsp:cNvSpPr/>
      </dsp:nvSpPr>
      <dsp:spPr>
        <a:xfrm>
          <a:off x="2232861" y="1836927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rPr>
            <a:t>Critères</a:t>
          </a:r>
          <a:endParaRPr lang="fr-BE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die Flower" panose="02000000000000000000" pitchFamily="2" charset="0"/>
          </a:endParaRPr>
        </a:p>
      </dsp:txBody>
      <dsp:txXfrm>
        <a:off x="2232861" y="1836927"/>
        <a:ext cx="1086973" cy="543356"/>
      </dsp:txXfrm>
    </dsp:sp>
    <dsp:sp modelId="{D778DFE8-9FCD-4F16-80B2-0C9F79D2D5A7}">
      <dsp:nvSpPr>
        <dsp:cNvPr id="0" name=""/>
        <dsp:cNvSpPr/>
      </dsp:nvSpPr>
      <dsp:spPr>
        <a:xfrm>
          <a:off x="2480819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86EE6D-06B2-4B87-BA83-91AFBC156315}">
      <dsp:nvSpPr>
        <dsp:cNvPr id="0" name=""/>
        <dsp:cNvSpPr/>
      </dsp:nvSpPr>
      <dsp:spPr>
        <a:xfrm>
          <a:off x="2776532" y="2969158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rPr>
            <a:t>Indicateurs</a:t>
          </a:r>
          <a:endParaRPr lang="fr-BE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die Flower" panose="02000000000000000000" pitchFamily="2" charset="0"/>
          </a:endParaRPr>
        </a:p>
      </dsp:txBody>
      <dsp:txXfrm>
        <a:off x="2776532" y="2969158"/>
        <a:ext cx="1086973" cy="543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73981-9903-4A56-9ADE-85DC1A89202B}">
      <dsp:nvSpPr>
        <dsp:cNvPr id="0" name=""/>
        <dsp:cNvSpPr/>
      </dsp:nvSpPr>
      <dsp:spPr>
        <a:xfrm>
          <a:off x="2421452" y="1576318"/>
          <a:ext cx="3654038" cy="365403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5100" kern="1200" dirty="0" smtClean="0">
              <a:latin typeface="Indie Flower" panose="02000000000000000000" pitchFamily="2" charset="0"/>
            </a:rPr>
            <a:t>Groupe de travail</a:t>
          </a:r>
          <a:endParaRPr lang="fr-BE" sz="5100" kern="1200" dirty="0">
            <a:latin typeface="Indie Flower" panose="02000000000000000000" pitchFamily="2" charset="0"/>
          </a:endParaRPr>
        </a:p>
      </dsp:txBody>
      <dsp:txXfrm>
        <a:off x="2956573" y="2111439"/>
        <a:ext cx="2583796" cy="2583796"/>
      </dsp:txXfrm>
    </dsp:sp>
    <dsp:sp modelId="{F5AF1F3D-2266-44DB-9694-51183AD7B833}">
      <dsp:nvSpPr>
        <dsp:cNvPr id="0" name=""/>
        <dsp:cNvSpPr/>
      </dsp:nvSpPr>
      <dsp:spPr>
        <a:xfrm>
          <a:off x="3334962" y="112735"/>
          <a:ext cx="1827019" cy="182701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>
              <a:latin typeface="Indie Flower" panose="02000000000000000000" pitchFamily="2" charset="0"/>
            </a:rPr>
            <a:t>Halima </a:t>
          </a:r>
          <a:r>
            <a:rPr lang="fr-BE" sz="1700" kern="1200" dirty="0" err="1" smtClean="0">
              <a:latin typeface="Indie Flower" panose="02000000000000000000" pitchFamily="2" charset="0"/>
            </a:rPr>
            <a:t>Merabet</a:t>
          </a:r>
          <a:r>
            <a:rPr lang="fr-BE" sz="1700" kern="1200" dirty="0" smtClean="0">
              <a:latin typeface="Indie Flower" panose="02000000000000000000" pitchFamily="2" charset="0"/>
            </a:rPr>
            <a:t> (C.ATL </a:t>
          </a:r>
          <a:r>
            <a:rPr lang="fr-BE" sz="1700" kern="1200" dirty="0" err="1" smtClean="0">
              <a:latin typeface="Indie Flower" panose="02000000000000000000" pitchFamily="2" charset="0"/>
            </a:rPr>
            <a:t>Habay</a:t>
          </a:r>
          <a:r>
            <a:rPr lang="fr-BE" sz="1700" kern="1200" dirty="0" smtClean="0">
              <a:latin typeface="Indie Flower" panose="02000000000000000000" pitchFamily="2" charset="0"/>
            </a:rPr>
            <a:t>)</a:t>
          </a:r>
          <a:endParaRPr lang="fr-BE" sz="1700" kern="1200" dirty="0">
            <a:latin typeface="Indie Flower" panose="02000000000000000000" pitchFamily="2" charset="0"/>
          </a:endParaRPr>
        </a:p>
      </dsp:txBody>
      <dsp:txXfrm>
        <a:off x="3602523" y="380296"/>
        <a:ext cx="1291897" cy="1291897"/>
      </dsp:txXfrm>
    </dsp:sp>
    <dsp:sp modelId="{5A008768-05AB-421E-B2C1-E4A418494FDD}">
      <dsp:nvSpPr>
        <dsp:cNvPr id="0" name=""/>
        <dsp:cNvSpPr/>
      </dsp:nvSpPr>
      <dsp:spPr>
        <a:xfrm>
          <a:off x="5595711" y="1755266"/>
          <a:ext cx="1827019" cy="182701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>
              <a:latin typeface="Indie Flower" panose="02000000000000000000" pitchFamily="2" charset="0"/>
            </a:rPr>
            <a:t>Auxane Jacob (C.ATL St-Léger)</a:t>
          </a:r>
          <a:endParaRPr lang="fr-BE" sz="1700" kern="1200" dirty="0">
            <a:latin typeface="Indie Flower" panose="02000000000000000000" pitchFamily="2" charset="0"/>
          </a:endParaRPr>
        </a:p>
      </dsp:txBody>
      <dsp:txXfrm>
        <a:off x="5863272" y="2022827"/>
        <a:ext cx="1291897" cy="1291897"/>
      </dsp:txXfrm>
    </dsp:sp>
    <dsp:sp modelId="{2D2F6252-5914-4AF7-AB57-74C5AEA5F39D}">
      <dsp:nvSpPr>
        <dsp:cNvPr id="0" name=""/>
        <dsp:cNvSpPr/>
      </dsp:nvSpPr>
      <dsp:spPr>
        <a:xfrm>
          <a:off x="4732182" y="4412936"/>
          <a:ext cx="1827019" cy="182701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>
              <a:latin typeface="Indie Flower" panose="02000000000000000000" pitchFamily="2" charset="0"/>
            </a:rPr>
            <a:t>Sabrina Leclercq (C.ATL </a:t>
          </a:r>
          <a:r>
            <a:rPr lang="fr-BE" sz="1700" kern="1200" dirty="0" err="1" smtClean="0">
              <a:latin typeface="Indie Flower" panose="02000000000000000000" pitchFamily="2" charset="0"/>
            </a:rPr>
            <a:t>Herbeumont</a:t>
          </a:r>
          <a:r>
            <a:rPr lang="fr-BE" sz="1700" kern="1200" dirty="0" smtClean="0">
              <a:latin typeface="Indie Flower" panose="02000000000000000000" pitchFamily="2" charset="0"/>
            </a:rPr>
            <a:t>)</a:t>
          </a:r>
          <a:endParaRPr lang="fr-BE" sz="1700" kern="1200" dirty="0">
            <a:latin typeface="Indie Flower" panose="02000000000000000000" pitchFamily="2" charset="0"/>
          </a:endParaRPr>
        </a:p>
      </dsp:txBody>
      <dsp:txXfrm>
        <a:off x="4999743" y="4680497"/>
        <a:ext cx="1291897" cy="1291897"/>
      </dsp:txXfrm>
    </dsp:sp>
    <dsp:sp modelId="{CD98CE28-4B72-406F-8F4A-799B510FE034}">
      <dsp:nvSpPr>
        <dsp:cNvPr id="0" name=""/>
        <dsp:cNvSpPr/>
      </dsp:nvSpPr>
      <dsp:spPr>
        <a:xfrm>
          <a:off x="1937742" y="4412936"/>
          <a:ext cx="1827019" cy="1827019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>
              <a:latin typeface="Indie Flower" panose="02000000000000000000" pitchFamily="2" charset="0"/>
            </a:rPr>
            <a:t>Nathalie </a:t>
          </a:r>
          <a:r>
            <a:rPr lang="fr-BE" sz="1700" kern="1200" dirty="0" err="1" smtClean="0">
              <a:latin typeface="Indie Flower" panose="02000000000000000000" pitchFamily="2" charset="0"/>
            </a:rPr>
            <a:t>Morette</a:t>
          </a:r>
          <a:r>
            <a:rPr lang="fr-BE" sz="1700" kern="1200" dirty="0" smtClean="0">
              <a:latin typeface="Indie Flower" panose="02000000000000000000" pitchFamily="2" charset="0"/>
            </a:rPr>
            <a:t> (</a:t>
          </a:r>
          <a:r>
            <a:rPr lang="fr-BE" sz="1700" kern="1200" dirty="0" err="1" smtClean="0">
              <a:latin typeface="Indie Flower" panose="02000000000000000000" pitchFamily="2" charset="0"/>
            </a:rPr>
            <a:t>Promemploi</a:t>
          </a:r>
          <a:r>
            <a:rPr lang="fr-BE" sz="1700" kern="1200" dirty="0" smtClean="0">
              <a:latin typeface="Indie Flower" panose="02000000000000000000" pitchFamily="2" charset="0"/>
            </a:rPr>
            <a:t>)</a:t>
          </a:r>
          <a:endParaRPr lang="fr-BE" sz="1700" kern="1200" dirty="0">
            <a:latin typeface="Indie Flower" panose="02000000000000000000" pitchFamily="2" charset="0"/>
          </a:endParaRPr>
        </a:p>
      </dsp:txBody>
      <dsp:txXfrm>
        <a:off x="2205303" y="4680497"/>
        <a:ext cx="1291897" cy="1291897"/>
      </dsp:txXfrm>
    </dsp:sp>
    <dsp:sp modelId="{FBEE3A67-F81F-451A-B748-68FE035B58BA}">
      <dsp:nvSpPr>
        <dsp:cNvPr id="0" name=""/>
        <dsp:cNvSpPr/>
      </dsp:nvSpPr>
      <dsp:spPr>
        <a:xfrm>
          <a:off x="1074212" y="1755266"/>
          <a:ext cx="1827019" cy="182701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>
              <a:latin typeface="Indie Flower" panose="02000000000000000000" pitchFamily="2" charset="0"/>
            </a:rPr>
            <a:t>Xavier Goossens (ONE)</a:t>
          </a:r>
          <a:endParaRPr lang="fr-BE" sz="1700" kern="1200" dirty="0">
            <a:latin typeface="Indie Flower" panose="02000000000000000000" pitchFamily="2" charset="0"/>
          </a:endParaRPr>
        </a:p>
      </dsp:txBody>
      <dsp:txXfrm>
        <a:off x="1341773" y="2022827"/>
        <a:ext cx="1291897" cy="12918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7C55-9B86-4ED3-9E0E-7429F59EC282}">
      <dsp:nvSpPr>
        <dsp:cNvPr id="0" name=""/>
        <dsp:cNvSpPr/>
      </dsp:nvSpPr>
      <dsp:spPr>
        <a:xfrm>
          <a:off x="2962184" y="1325107"/>
          <a:ext cx="2780108" cy="278010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5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rPr>
            <a:t>Qualité</a:t>
          </a:r>
          <a:endParaRPr lang="fr-BE" sz="5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die Flower" panose="02000000000000000000" pitchFamily="2" charset="0"/>
          </a:endParaRPr>
        </a:p>
      </dsp:txBody>
      <dsp:txXfrm>
        <a:off x="3369321" y="1732244"/>
        <a:ext cx="1965834" cy="1965834"/>
      </dsp:txXfrm>
    </dsp:sp>
    <dsp:sp modelId="{086F3240-835F-430F-9AFB-F43FF9F07604}">
      <dsp:nvSpPr>
        <dsp:cNvPr id="0" name=""/>
        <dsp:cNvSpPr/>
      </dsp:nvSpPr>
      <dsp:spPr>
        <a:xfrm>
          <a:off x="3657211" y="211414"/>
          <a:ext cx="1390054" cy="139005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>
              <a:latin typeface="Indie Flower" panose="02000000000000000000" pitchFamily="2" charset="0"/>
            </a:rPr>
            <a:t>Enfants</a:t>
          </a:r>
          <a:endParaRPr lang="fr-BE" sz="2100" kern="1200" dirty="0">
            <a:latin typeface="Indie Flower" panose="02000000000000000000" pitchFamily="2" charset="0"/>
          </a:endParaRPr>
        </a:p>
      </dsp:txBody>
      <dsp:txXfrm>
        <a:off x="3860780" y="414983"/>
        <a:ext cx="982916" cy="982916"/>
      </dsp:txXfrm>
    </dsp:sp>
    <dsp:sp modelId="{81797D5A-EE41-43CC-9A83-238332E5E316}">
      <dsp:nvSpPr>
        <dsp:cNvPr id="0" name=""/>
        <dsp:cNvSpPr/>
      </dsp:nvSpPr>
      <dsp:spPr>
        <a:xfrm>
          <a:off x="5223609" y="2924494"/>
          <a:ext cx="1390054" cy="139005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>
              <a:latin typeface="Indie Flower" panose="02000000000000000000" pitchFamily="2" charset="0"/>
            </a:rPr>
            <a:t>Familles</a:t>
          </a:r>
          <a:endParaRPr lang="fr-BE" sz="2100" kern="1200" dirty="0">
            <a:latin typeface="Indie Flower" panose="02000000000000000000" pitchFamily="2" charset="0"/>
          </a:endParaRPr>
        </a:p>
      </dsp:txBody>
      <dsp:txXfrm>
        <a:off x="5427178" y="3128063"/>
        <a:ext cx="982916" cy="982916"/>
      </dsp:txXfrm>
    </dsp:sp>
    <dsp:sp modelId="{24CE33A2-32BE-4E27-9C17-84EE559B3695}">
      <dsp:nvSpPr>
        <dsp:cNvPr id="0" name=""/>
        <dsp:cNvSpPr/>
      </dsp:nvSpPr>
      <dsp:spPr>
        <a:xfrm>
          <a:off x="1615936" y="2924494"/>
          <a:ext cx="2339808" cy="139005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>
              <a:latin typeface="Indie Flower" panose="02000000000000000000" pitchFamily="2" charset="0"/>
            </a:rPr>
            <a:t>Professionnel-le-s</a:t>
          </a:r>
          <a:endParaRPr lang="fr-BE" sz="2100" kern="1200" dirty="0">
            <a:latin typeface="Indie Flower" panose="02000000000000000000" pitchFamily="2" charset="0"/>
          </a:endParaRPr>
        </a:p>
      </dsp:txBody>
      <dsp:txXfrm>
        <a:off x="1958593" y="3128063"/>
        <a:ext cx="1654494" cy="9829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1496B-8F7C-42B4-A2DD-D27DDF217CF2}">
      <dsp:nvSpPr>
        <dsp:cNvPr id="0" name=""/>
        <dsp:cNvSpPr/>
      </dsp:nvSpPr>
      <dsp:spPr>
        <a:xfrm>
          <a:off x="3411053" y="2448280"/>
          <a:ext cx="1746844" cy="17468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rPr>
            <a:t>Familles</a:t>
          </a:r>
          <a:endParaRPr lang="fr-BE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die Flower" panose="02000000000000000000" pitchFamily="2" charset="0"/>
          </a:endParaRPr>
        </a:p>
      </dsp:txBody>
      <dsp:txXfrm>
        <a:off x="3666872" y="2704099"/>
        <a:ext cx="1235206" cy="1235206"/>
      </dsp:txXfrm>
    </dsp:sp>
    <dsp:sp modelId="{2162F5B1-DF49-435C-90FA-A28B33F1FE7F}">
      <dsp:nvSpPr>
        <dsp:cNvPr id="0" name=""/>
        <dsp:cNvSpPr/>
      </dsp:nvSpPr>
      <dsp:spPr>
        <a:xfrm rot="16200000">
          <a:off x="4099908" y="1813523"/>
          <a:ext cx="369134" cy="5939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700" kern="120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4155278" y="1987678"/>
        <a:ext cx="258394" cy="356357"/>
      </dsp:txXfrm>
    </dsp:sp>
    <dsp:sp modelId="{85E97F10-8772-496B-9C3A-4FBFCAC7511C}">
      <dsp:nvSpPr>
        <dsp:cNvPr id="0" name=""/>
        <dsp:cNvSpPr/>
      </dsp:nvSpPr>
      <dsp:spPr>
        <a:xfrm>
          <a:off x="3164329" y="4954"/>
          <a:ext cx="2240293" cy="174684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>
              <a:solidFill>
                <a:schemeClr val="tx1"/>
              </a:solidFill>
              <a:latin typeface="Indie Flower" panose="02000000000000000000" pitchFamily="2" charset="0"/>
            </a:rPr>
            <a:t>Complémentarité éducative</a:t>
          </a:r>
          <a:endParaRPr lang="fr-BE" sz="1700" kern="1200" dirty="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3492412" y="260773"/>
        <a:ext cx="1584127" cy="1235206"/>
      </dsp:txXfrm>
    </dsp:sp>
    <dsp:sp modelId="{E495DC91-F056-4EEA-9CBB-6D2F8827CF79}">
      <dsp:nvSpPr>
        <dsp:cNvPr id="0" name=""/>
        <dsp:cNvSpPr/>
      </dsp:nvSpPr>
      <dsp:spPr>
        <a:xfrm>
          <a:off x="5256844" y="3024738"/>
          <a:ext cx="238371" cy="5939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700" kern="120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5256844" y="3143523"/>
        <a:ext cx="166860" cy="356357"/>
      </dsp:txXfrm>
    </dsp:sp>
    <dsp:sp modelId="{20804386-B47E-4425-8DEF-B151340430D6}">
      <dsp:nvSpPr>
        <dsp:cNvPr id="0" name=""/>
        <dsp:cNvSpPr/>
      </dsp:nvSpPr>
      <dsp:spPr>
        <a:xfrm>
          <a:off x="5607654" y="2448280"/>
          <a:ext cx="2240293" cy="17468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>
              <a:solidFill>
                <a:schemeClr val="tx1"/>
              </a:solidFill>
              <a:latin typeface="Indie Flower" panose="02000000000000000000" pitchFamily="2" charset="0"/>
            </a:rPr>
            <a:t>Relation de confiance</a:t>
          </a:r>
          <a:endParaRPr lang="fr-BE" sz="1700" kern="1200" dirty="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5935737" y="2704099"/>
        <a:ext cx="1584127" cy="1235206"/>
      </dsp:txXfrm>
    </dsp:sp>
    <dsp:sp modelId="{B1E46ACF-0114-4806-9109-C07E20FA1B4E}">
      <dsp:nvSpPr>
        <dsp:cNvPr id="0" name=""/>
        <dsp:cNvSpPr/>
      </dsp:nvSpPr>
      <dsp:spPr>
        <a:xfrm rot="5400000">
          <a:off x="4099908" y="4235954"/>
          <a:ext cx="369134" cy="5939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700" kern="120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4155278" y="4299369"/>
        <a:ext cx="258394" cy="356357"/>
      </dsp:txXfrm>
    </dsp:sp>
    <dsp:sp modelId="{48A5EABF-4C16-4A85-8175-9EFA2C741476}">
      <dsp:nvSpPr>
        <dsp:cNvPr id="0" name=""/>
        <dsp:cNvSpPr/>
      </dsp:nvSpPr>
      <dsp:spPr>
        <a:xfrm>
          <a:off x="3164329" y="4891605"/>
          <a:ext cx="2240293" cy="174684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>
              <a:solidFill>
                <a:schemeClr val="tx1"/>
              </a:solidFill>
              <a:latin typeface="Indie Flower" panose="02000000000000000000" pitchFamily="2" charset="0"/>
            </a:rPr>
            <a:t>Chacune des familles</a:t>
          </a:r>
          <a:endParaRPr lang="fr-BE" sz="1700" kern="1200" dirty="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3492412" y="5147424"/>
        <a:ext cx="1584127" cy="1235206"/>
      </dsp:txXfrm>
    </dsp:sp>
    <dsp:sp modelId="{7ACC6A87-6175-40AF-B38E-3E8C40A13685}">
      <dsp:nvSpPr>
        <dsp:cNvPr id="0" name=""/>
        <dsp:cNvSpPr/>
      </dsp:nvSpPr>
      <dsp:spPr>
        <a:xfrm rot="10800000">
          <a:off x="3073736" y="3024738"/>
          <a:ext cx="238371" cy="5939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700" kern="1200">
            <a:solidFill>
              <a:schemeClr val="tx1"/>
            </a:solidFill>
            <a:latin typeface="Indie Flower" panose="02000000000000000000" pitchFamily="2" charset="0"/>
          </a:endParaRPr>
        </a:p>
      </dsp:txBody>
      <dsp:txXfrm rot="10800000">
        <a:off x="3145247" y="3143523"/>
        <a:ext cx="166860" cy="356357"/>
      </dsp:txXfrm>
    </dsp:sp>
    <dsp:sp modelId="{F0C2AF20-22C9-4554-831B-3AFD3351277F}">
      <dsp:nvSpPr>
        <dsp:cNvPr id="0" name=""/>
        <dsp:cNvSpPr/>
      </dsp:nvSpPr>
      <dsp:spPr>
        <a:xfrm>
          <a:off x="721003" y="2448280"/>
          <a:ext cx="2240293" cy="174684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>
              <a:solidFill>
                <a:schemeClr val="tx1"/>
              </a:solidFill>
              <a:latin typeface="Indie Flower" panose="02000000000000000000" pitchFamily="2" charset="0"/>
            </a:rPr>
            <a:t>Transitions</a:t>
          </a:r>
          <a:endParaRPr lang="fr-BE" sz="1700" kern="1200" dirty="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1049086" y="2704099"/>
        <a:ext cx="1584127" cy="1235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1496B-8F7C-42B4-A2DD-D27DDF217CF2}">
      <dsp:nvSpPr>
        <dsp:cNvPr id="0" name=""/>
        <dsp:cNvSpPr/>
      </dsp:nvSpPr>
      <dsp:spPr>
        <a:xfrm>
          <a:off x="3843141" y="2641582"/>
          <a:ext cx="1966340" cy="13415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rPr>
            <a:t>Complémentarité éducative</a:t>
          </a:r>
          <a:endParaRPr lang="fr-BE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die Flower" panose="02000000000000000000" pitchFamily="2" charset="0"/>
          </a:endParaRPr>
        </a:p>
      </dsp:txBody>
      <dsp:txXfrm>
        <a:off x="4131105" y="2838051"/>
        <a:ext cx="1390412" cy="948633"/>
      </dsp:txXfrm>
    </dsp:sp>
    <dsp:sp modelId="{2162F5B1-DF49-435C-90FA-A28B33F1FE7F}">
      <dsp:nvSpPr>
        <dsp:cNvPr id="0" name=""/>
        <dsp:cNvSpPr/>
      </dsp:nvSpPr>
      <dsp:spPr>
        <a:xfrm rot="16200000">
          <a:off x="4526275" y="1808307"/>
          <a:ext cx="600073" cy="5683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200" kern="120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4611521" y="2007213"/>
        <a:ext cx="429582" cy="340982"/>
      </dsp:txXfrm>
    </dsp:sp>
    <dsp:sp modelId="{85E97F10-8772-496B-9C3A-4FBFCAC7511C}">
      <dsp:nvSpPr>
        <dsp:cNvPr id="0" name=""/>
        <dsp:cNvSpPr/>
      </dsp:nvSpPr>
      <dsp:spPr>
        <a:xfrm>
          <a:off x="3861675" y="5037"/>
          <a:ext cx="1929274" cy="15043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>
              <a:solidFill>
                <a:schemeClr val="tx1"/>
              </a:solidFill>
              <a:latin typeface="Indie Flower" panose="02000000000000000000" pitchFamily="2" charset="0"/>
            </a:rPr>
            <a:t>Transmission des infos</a:t>
          </a:r>
          <a:endParaRPr lang="fr-BE" sz="1500" kern="1200" dirty="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4144211" y="225341"/>
        <a:ext cx="1364202" cy="1063722"/>
      </dsp:txXfrm>
    </dsp:sp>
    <dsp:sp modelId="{E495DC91-F056-4EEA-9CBB-6D2F8827CF79}">
      <dsp:nvSpPr>
        <dsp:cNvPr id="0" name=""/>
        <dsp:cNvSpPr/>
      </dsp:nvSpPr>
      <dsp:spPr>
        <a:xfrm rot="18887026">
          <a:off x="5478897" y="2017695"/>
          <a:ext cx="700673" cy="5683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200" kern="120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5504093" y="2191860"/>
        <a:ext cx="530182" cy="340982"/>
      </dsp:txXfrm>
    </dsp:sp>
    <dsp:sp modelId="{20804386-B47E-4425-8DEF-B151340430D6}">
      <dsp:nvSpPr>
        <dsp:cNvPr id="0" name=""/>
        <dsp:cNvSpPr/>
      </dsp:nvSpPr>
      <dsp:spPr>
        <a:xfrm>
          <a:off x="5934579" y="471592"/>
          <a:ext cx="1929274" cy="150433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>
              <a:solidFill>
                <a:schemeClr val="tx1"/>
              </a:solidFill>
              <a:latin typeface="Indie Flower" panose="02000000000000000000" pitchFamily="2" charset="0"/>
            </a:rPr>
            <a:t>Histoire, contexte, vécu familial</a:t>
          </a:r>
          <a:endParaRPr lang="fr-BE" sz="1500" kern="1200" dirty="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6217115" y="691896"/>
        <a:ext cx="1364202" cy="1063722"/>
      </dsp:txXfrm>
    </dsp:sp>
    <dsp:sp modelId="{B1E46ACF-0114-4806-9109-C07E20FA1B4E}">
      <dsp:nvSpPr>
        <dsp:cNvPr id="0" name=""/>
        <dsp:cNvSpPr/>
      </dsp:nvSpPr>
      <dsp:spPr>
        <a:xfrm>
          <a:off x="5943101" y="3028216"/>
          <a:ext cx="321899" cy="5683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200" kern="120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5943101" y="3141876"/>
        <a:ext cx="225329" cy="340982"/>
      </dsp:txXfrm>
    </dsp:sp>
    <dsp:sp modelId="{48A5EABF-4C16-4A85-8175-9EFA2C741476}">
      <dsp:nvSpPr>
        <dsp:cNvPr id="0" name=""/>
        <dsp:cNvSpPr/>
      </dsp:nvSpPr>
      <dsp:spPr>
        <a:xfrm>
          <a:off x="6416840" y="2560202"/>
          <a:ext cx="1929274" cy="150433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>
              <a:solidFill>
                <a:schemeClr val="tx1"/>
              </a:solidFill>
              <a:latin typeface="Indie Flower" panose="02000000000000000000" pitchFamily="2" charset="0"/>
            </a:rPr>
            <a:t>Support de communication</a:t>
          </a:r>
          <a:endParaRPr lang="fr-BE" sz="1500" kern="1200" dirty="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6699376" y="2780506"/>
        <a:ext cx="1364202" cy="1063722"/>
      </dsp:txXfrm>
    </dsp:sp>
    <dsp:sp modelId="{7ACC6A87-6175-40AF-B38E-3E8C40A13685}">
      <dsp:nvSpPr>
        <dsp:cNvPr id="0" name=""/>
        <dsp:cNvSpPr/>
      </dsp:nvSpPr>
      <dsp:spPr>
        <a:xfrm rot="2712339">
          <a:off x="5490689" y="4090488"/>
          <a:ext cx="780593" cy="5683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200" kern="120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5515874" y="4143654"/>
        <a:ext cx="610102" cy="340982"/>
      </dsp:txXfrm>
    </dsp:sp>
    <dsp:sp modelId="{F0C2AF20-22C9-4554-831B-3AFD3351277F}">
      <dsp:nvSpPr>
        <dsp:cNvPr id="0" name=""/>
        <dsp:cNvSpPr/>
      </dsp:nvSpPr>
      <dsp:spPr>
        <a:xfrm>
          <a:off x="6041271" y="4755502"/>
          <a:ext cx="1929274" cy="150433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>
              <a:solidFill>
                <a:schemeClr val="tx1"/>
              </a:solidFill>
              <a:latin typeface="Indie Flower" panose="02000000000000000000" pitchFamily="2" charset="0"/>
            </a:rPr>
            <a:t>rencontres</a:t>
          </a:r>
          <a:endParaRPr lang="fr-BE" sz="1500" kern="1200" dirty="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6323807" y="4975806"/>
        <a:ext cx="1364202" cy="1063722"/>
      </dsp:txXfrm>
    </dsp:sp>
    <dsp:sp modelId="{8AA677BD-BCA7-4BC6-B701-7257E8451A86}">
      <dsp:nvSpPr>
        <dsp:cNvPr id="0" name=""/>
        <dsp:cNvSpPr/>
      </dsp:nvSpPr>
      <dsp:spPr>
        <a:xfrm rot="5400000">
          <a:off x="4526275" y="4248126"/>
          <a:ext cx="600073" cy="5683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200" kern="120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4611521" y="4276541"/>
        <a:ext cx="429582" cy="340982"/>
      </dsp:txXfrm>
    </dsp:sp>
    <dsp:sp modelId="{44FC8A1B-144E-4D8E-B01C-49CB2679DD9A}">
      <dsp:nvSpPr>
        <dsp:cNvPr id="0" name=""/>
        <dsp:cNvSpPr/>
      </dsp:nvSpPr>
      <dsp:spPr>
        <a:xfrm>
          <a:off x="4074146" y="5115367"/>
          <a:ext cx="1504330" cy="150433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>
              <a:solidFill>
                <a:schemeClr val="tx1"/>
              </a:solidFill>
              <a:latin typeface="Indie Flower" panose="02000000000000000000" pitchFamily="2" charset="0"/>
            </a:rPr>
            <a:t>Attitude ouverte au dialogue</a:t>
          </a:r>
          <a:endParaRPr lang="fr-BE" sz="1500" kern="1200" dirty="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4294450" y="5335671"/>
        <a:ext cx="1063722" cy="1063722"/>
      </dsp:txXfrm>
    </dsp:sp>
    <dsp:sp modelId="{45C88BB2-0727-4F83-838C-C81C4E8329E7}">
      <dsp:nvSpPr>
        <dsp:cNvPr id="0" name=""/>
        <dsp:cNvSpPr/>
      </dsp:nvSpPr>
      <dsp:spPr>
        <a:xfrm rot="8100000">
          <a:off x="3652480" y="3931913"/>
          <a:ext cx="540269" cy="5683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200" kern="1200">
            <a:solidFill>
              <a:schemeClr val="tx1"/>
            </a:solidFill>
            <a:latin typeface="Indie Flower" panose="02000000000000000000" pitchFamily="2" charset="0"/>
          </a:endParaRPr>
        </a:p>
      </dsp:txBody>
      <dsp:txXfrm rot="10800000">
        <a:off x="3790825" y="3988269"/>
        <a:ext cx="378188" cy="340982"/>
      </dsp:txXfrm>
    </dsp:sp>
    <dsp:sp modelId="{8FFE1423-7822-4C43-9584-F2B95861291F}">
      <dsp:nvSpPr>
        <dsp:cNvPr id="0" name=""/>
        <dsp:cNvSpPr/>
      </dsp:nvSpPr>
      <dsp:spPr>
        <a:xfrm>
          <a:off x="2267371" y="4366977"/>
          <a:ext cx="1504330" cy="15043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>
              <a:solidFill>
                <a:schemeClr val="tx1"/>
              </a:solidFill>
              <a:latin typeface="Indie Flower" panose="02000000000000000000" pitchFamily="2" charset="0"/>
            </a:rPr>
            <a:t>Orientation pédagogique partagée</a:t>
          </a:r>
          <a:endParaRPr lang="fr-BE" sz="1500" kern="1200" dirty="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2487675" y="4587281"/>
        <a:ext cx="1063722" cy="1063722"/>
      </dsp:txXfrm>
    </dsp:sp>
    <dsp:sp modelId="{F4F2B086-8824-4A50-A753-02136CA18D08}">
      <dsp:nvSpPr>
        <dsp:cNvPr id="0" name=""/>
        <dsp:cNvSpPr/>
      </dsp:nvSpPr>
      <dsp:spPr>
        <a:xfrm rot="10800000">
          <a:off x="3228269" y="3028216"/>
          <a:ext cx="434509" cy="5683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200" kern="1200">
            <a:solidFill>
              <a:schemeClr val="tx1"/>
            </a:solidFill>
            <a:latin typeface="Indie Flower" panose="02000000000000000000" pitchFamily="2" charset="0"/>
          </a:endParaRPr>
        </a:p>
      </dsp:txBody>
      <dsp:txXfrm rot="10800000">
        <a:off x="3358622" y="3141876"/>
        <a:ext cx="304156" cy="340982"/>
      </dsp:txXfrm>
    </dsp:sp>
    <dsp:sp modelId="{797D13F7-B334-4862-A580-2800FF3838D7}">
      <dsp:nvSpPr>
        <dsp:cNvPr id="0" name=""/>
        <dsp:cNvSpPr/>
      </dsp:nvSpPr>
      <dsp:spPr>
        <a:xfrm>
          <a:off x="1518981" y="2560202"/>
          <a:ext cx="1504330" cy="150433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>
              <a:solidFill>
                <a:schemeClr val="tx1"/>
              </a:solidFill>
              <a:latin typeface="Indie Flower" panose="02000000000000000000" pitchFamily="2" charset="0"/>
            </a:rPr>
            <a:t>Importance de la 1</a:t>
          </a:r>
          <a:r>
            <a:rPr lang="fr-BE" sz="1500" kern="1200" baseline="30000" dirty="0" smtClean="0">
              <a:solidFill>
                <a:schemeClr val="tx1"/>
              </a:solidFill>
              <a:latin typeface="Indie Flower" panose="02000000000000000000" pitchFamily="2" charset="0"/>
            </a:rPr>
            <a:t>ère</a:t>
          </a:r>
          <a:r>
            <a:rPr lang="fr-BE" sz="1500" kern="1200" dirty="0" smtClean="0">
              <a:solidFill>
                <a:schemeClr val="tx1"/>
              </a:solidFill>
              <a:latin typeface="Indie Flower" panose="02000000000000000000" pitchFamily="2" charset="0"/>
            </a:rPr>
            <a:t> rencontre</a:t>
          </a:r>
          <a:endParaRPr lang="fr-BE" sz="1500" kern="1200" dirty="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1739285" y="2780506"/>
        <a:ext cx="1063722" cy="1063722"/>
      </dsp:txXfrm>
    </dsp:sp>
    <dsp:sp modelId="{73AC2BF2-0C07-4066-BAFD-D0104DCDBBB1}">
      <dsp:nvSpPr>
        <dsp:cNvPr id="0" name=""/>
        <dsp:cNvSpPr/>
      </dsp:nvSpPr>
      <dsp:spPr>
        <a:xfrm rot="13500000">
          <a:off x="3652480" y="2124519"/>
          <a:ext cx="540269" cy="5683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200" kern="1200">
            <a:solidFill>
              <a:schemeClr val="tx1"/>
            </a:solidFill>
            <a:latin typeface="Indie Flower" panose="02000000000000000000" pitchFamily="2" charset="0"/>
          </a:endParaRPr>
        </a:p>
      </dsp:txBody>
      <dsp:txXfrm rot="10800000">
        <a:off x="3790825" y="2295483"/>
        <a:ext cx="378188" cy="340982"/>
      </dsp:txXfrm>
    </dsp:sp>
    <dsp:sp modelId="{D0A959ED-4343-46CD-8F17-749BEF6508AD}">
      <dsp:nvSpPr>
        <dsp:cNvPr id="0" name=""/>
        <dsp:cNvSpPr/>
      </dsp:nvSpPr>
      <dsp:spPr>
        <a:xfrm>
          <a:off x="2267371" y="753427"/>
          <a:ext cx="1504330" cy="150433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>
              <a:solidFill>
                <a:schemeClr val="tx1"/>
              </a:solidFill>
              <a:latin typeface="Indie Flower" panose="02000000000000000000" pitchFamily="2" charset="0"/>
            </a:rPr>
            <a:t>Respect de la vie privée dans les échanges</a:t>
          </a:r>
          <a:endParaRPr lang="fr-BE" sz="1500" kern="1200" dirty="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2487675" y="973731"/>
        <a:ext cx="1063722" cy="10637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1496B-8F7C-42B4-A2DD-D27DDF217CF2}">
      <dsp:nvSpPr>
        <dsp:cNvPr id="0" name=""/>
        <dsp:cNvSpPr/>
      </dsp:nvSpPr>
      <dsp:spPr>
        <a:xfrm>
          <a:off x="3363012" y="2663237"/>
          <a:ext cx="1598802" cy="15988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rPr>
            <a:t>Enfants</a:t>
          </a:r>
          <a:endParaRPr lang="fr-BE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die Flower" panose="02000000000000000000" pitchFamily="2" charset="0"/>
          </a:endParaRPr>
        </a:p>
      </dsp:txBody>
      <dsp:txXfrm>
        <a:off x="3597151" y="2897376"/>
        <a:ext cx="1130524" cy="1130524"/>
      </dsp:txXfrm>
    </dsp:sp>
    <dsp:sp modelId="{2162F5B1-DF49-435C-90FA-A28B33F1FE7F}">
      <dsp:nvSpPr>
        <dsp:cNvPr id="0" name=""/>
        <dsp:cNvSpPr/>
      </dsp:nvSpPr>
      <dsp:spPr>
        <a:xfrm rot="16158806">
          <a:off x="3931222" y="1939952"/>
          <a:ext cx="433713" cy="6529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800" kern="1200">
            <a:solidFill>
              <a:schemeClr val="tx1"/>
            </a:solidFill>
            <a:latin typeface="Indie Flower" panose="02000000000000000000" pitchFamily="2" charset="0"/>
          </a:endParaRPr>
        </a:p>
      </dsp:txBody>
      <dsp:txXfrm rot="10800000">
        <a:off x="3997059" y="2135597"/>
        <a:ext cx="303599" cy="391778"/>
      </dsp:txXfrm>
    </dsp:sp>
    <dsp:sp modelId="{85E97F10-8772-496B-9C3A-4FBFCAC7511C}">
      <dsp:nvSpPr>
        <dsp:cNvPr id="0" name=""/>
        <dsp:cNvSpPr/>
      </dsp:nvSpPr>
      <dsp:spPr>
        <a:xfrm>
          <a:off x="3024331" y="116629"/>
          <a:ext cx="2216682" cy="172843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>
              <a:solidFill>
                <a:schemeClr val="tx1"/>
              </a:solidFill>
              <a:latin typeface="Indie Flower" panose="02000000000000000000" pitchFamily="2" charset="0"/>
            </a:rPr>
            <a:t>Vie saine</a:t>
          </a:r>
          <a:endParaRPr lang="fr-BE" sz="1800" kern="1200" dirty="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3348957" y="369752"/>
        <a:ext cx="1567430" cy="1222188"/>
      </dsp:txXfrm>
    </dsp:sp>
    <dsp:sp modelId="{6A87F6BF-C881-4D19-8F17-C9C2169327FD}">
      <dsp:nvSpPr>
        <dsp:cNvPr id="0" name=""/>
        <dsp:cNvSpPr/>
      </dsp:nvSpPr>
      <dsp:spPr>
        <a:xfrm rot="19285714">
          <a:off x="4884593" y="2380380"/>
          <a:ext cx="451068" cy="6529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800" kern="120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4899354" y="2553158"/>
        <a:ext cx="315748" cy="391778"/>
      </dsp:txXfrm>
    </dsp:sp>
    <dsp:sp modelId="{B48B9547-F8EF-4561-82D0-07A9BB8F493D}">
      <dsp:nvSpPr>
        <dsp:cNvPr id="0" name=""/>
        <dsp:cNvSpPr/>
      </dsp:nvSpPr>
      <dsp:spPr>
        <a:xfrm>
          <a:off x="5182041" y="980341"/>
          <a:ext cx="2018759" cy="172843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>
              <a:solidFill>
                <a:schemeClr val="tx1"/>
              </a:solidFill>
              <a:latin typeface="Indie Flower" panose="02000000000000000000" pitchFamily="2" charset="0"/>
            </a:rPr>
            <a:t>Environnement matériel et espaces</a:t>
          </a:r>
          <a:endParaRPr lang="fr-BE" sz="1800" kern="1200" dirty="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5477681" y="1233464"/>
        <a:ext cx="1427479" cy="1222188"/>
      </dsp:txXfrm>
    </dsp:sp>
    <dsp:sp modelId="{E495DC91-F056-4EEA-9CBB-6D2F8827CF79}">
      <dsp:nvSpPr>
        <dsp:cNvPr id="0" name=""/>
        <dsp:cNvSpPr/>
      </dsp:nvSpPr>
      <dsp:spPr>
        <a:xfrm rot="771429">
          <a:off x="5088244" y="3390097"/>
          <a:ext cx="373509" cy="6529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800" kern="120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5089649" y="3508223"/>
        <a:ext cx="261456" cy="391778"/>
      </dsp:txXfrm>
    </dsp:sp>
    <dsp:sp modelId="{20804386-B47E-4425-8DEF-B151340430D6}">
      <dsp:nvSpPr>
        <dsp:cNvPr id="0" name=""/>
        <dsp:cNvSpPr/>
      </dsp:nvSpPr>
      <dsp:spPr>
        <a:xfrm>
          <a:off x="5584203" y="3175907"/>
          <a:ext cx="2216682" cy="172843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>
              <a:solidFill>
                <a:schemeClr val="tx1"/>
              </a:solidFill>
              <a:latin typeface="Indie Flower" panose="02000000000000000000" pitchFamily="2" charset="0"/>
            </a:rPr>
            <a:t>Relation de qualité</a:t>
          </a:r>
          <a:endParaRPr lang="fr-BE" sz="1800" kern="1200" dirty="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5908829" y="3429030"/>
        <a:ext cx="1567430" cy="1222188"/>
      </dsp:txXfrm>
    </dsp:sp>
    <dsp:sp modelId="{B1E46ACF-0114-4806-9109-C07E20FA1B4E}">
      <dsp:nvSpPr>
        <dsp:cNvPr id="0" name=""/>
        <dsp:cNvSpPr/>
      </dsp:nvSpPr>
      <dsp:spPr>
        <a:xfrm rot="3857143">
          <a:off x="4460270" y="4248708"/>
          <a:ext cx="475839" cy="6529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800" kern="120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4500677" y="4314993"/>
        <a:ext cx="333087" cy="391778"/>
      </dsp:txXfrm>
    </dsp:sp>
    <dsp:sp modelId="{48A5EABF-4C16-4A85-8175-9EFA2C741476}">
      <dsp:nvSpPr>
        <dsp:cNvPr id="0" name=""/>
        <dsp:cNvSpPr/>
      </dsp:nvSpPr>
      <dsp:spPr>
        <a:xfrm>
          <a:off x="4180086" y="4936614"/>
          <a:ext cx="2216682" cy="172843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>
              <a:solidFill>
                <a:schemeClr val="tx1"/>
              </a:solidFill>
              <a:latin typeface="Indie Flower" panose="02000000000000000000" pitchFamily="2" charset="0"/>
            </a:rPr>
            <a:t>Soutenir les interactions</a:t>
          </a:r>
          <a:endParaRPr lang="fr-BE" sz="1800" kern="1200" dirty="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4504712" y="5189737"/>
        <a:ext cx="1567430" cy="1222188"/>
      </dsp:txXfrm>
    </dsp:sp>
    <dsp:sp modelId="{7ACC6A87-6175-40AF-B38E-3E8C40A13685}">
      <dsp:nvSpPr>
        <dsp:cNvPr id="0" name=""/>
        <dsp:cNvSpPr/>
      </dsp:nvSpPr>
      <dsp:spPr>
        <a:xfrm rot="7250295">
          <a:off x="3231270" y="4245240"/>
          <a:ext cx="537985" cy="6529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800" kern="1200">
            <a:solidFill>
              <a:schemeClr val="tx1"/>
            </a:solidFill>
            <a:latin typeface="Indie Flower" panose="02000000000000000000" pitchFamily="2" charset="0"/>
          </a:endParaRPr>
        </a:p>
      </dsp:txBody>
      <dsp:txXfrm rot="10800000">
        <a:off x="3353334" y="4306545"/>
        <a:ext cx="376590" cy="391778"/>
      </dsp:txXfrm>
    </dsp:sp>
    <dsp:sp modelId="{F0C2AF20-22C9-4554-831B-3AFD3351277F}">
      <dsp:nvSpPr>
        <dsp:cNvPr id="0" name=""/>
        <dsp:cNvSpPr/>
      </dsp:nvSpPr>
      <dsp:spPr>
        <a:xfrm>
          <a:off x="1656188" y="4939837"/>
          <a:ext cx="2216682" cy="172843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>
              <a:solidFill>
                <a:schemeClr val="tx1"/>
              </a:solidFill>
              <a:latin typeface="Indie Flower" panose="02000000000000000000" pitchFamily="2" charset="0"/>
            </a:rPr>
            <a:t>Place active</a:t>
          </a:r>
          <a:endParaRPr lang="fr-BE" sz="1800" kern="1200" dirty="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1980814" y="5192960"/>
        <a:ext cx="1567430" cy="1222188"/>
      </dsp:txXfrm>
    </dsp:sp>
    <dsp:sp modelId="{8AF7D14E-2D38-4FAB-84DF-3DA3B64357A3}">
      <dsp:nvSpPr>
        <dsp:cNvPr id="0" name=""/>
        <dsp:cNvSpPr/>
      </dsp:nvSpPr>
      <dsp:spPr>
        <a:xfrm rot="10028571">
          <a:off x="2695698" y="3414578"/>
          <a:ext cx="493737" cy="6529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800" kern="1200">
            <a:solidFill>
              <a:schemeClr val="tx1"/>
            </a:solidFill>
            <a:latin typeface="Indie Flower" panose="02000000000000000000" pitchFamily="2" charset="0"/>
          </a:endParaRPr>
        </a:p>
      </dsp:txBody>
      <dsp:txXfrm rot="10800000">
        <a:off x="2841962" y="3528691"/>
        <a:ext cx="345616" cy="391778"/>
      </dsp:txXfrm>
    </dsp:sp>
    <dsp:sp modelId="{3C33D896-B6FA-4DA6-A90D-B34E386AF59A}">
      <dsp:nvSpPr>
        <dsp:cNvPr id="0" name=""/>
        <dsp:cNvSpPr/>
      </dsp:nvSpPr>
      <dsp:spPr>
        <a:xfrm>
          <a:off x="768065" y="3175907"/>
          <a:ext cx="1728434" cy="172843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>
              <a:solidFill>
                <a:schemeClr val="tx1"/>
              </a:solidFill>
              <a:latin typeface="Indie Flower" panose="02000000000000000000" pitchFamily="2" charset="0"/>
            </a:rPr>
            <a:t>Transitions quotidiennes</a:t>
          </a:r>
          <a:endParaRPr lang="fr-BE" sz="1800" kern="1200" dirty="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1021188" y="3429030"/>
        <a:ext cx="1222188" cy="1222188"/>
      </dsp:txXfrm>
    </dsp:sp>
    <dsp:sp modelId="{5371376A-1A7E-4ABD-9FB9-E780FC57CC83}">
      <dsp:nvSpPr>
        <dsp:cNvPr id="0" name=""/>
        <dsp:cNvSpPr/>
      </dsp:nvSpPr>
      <dsp:spPr>
        <a:xfrm rot="13114286">
          <a:off x="2937304" y="2356035"/>
          <a:ext cx="493737" cy="6529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800" kern="1200">
            <a:solidFill>
              <a:schemeClr val="tx1"/>
            </a:solidFill>
            <a:latin typeface="Indie Flower" panose="02000000000000000000" pitchFamily="2" charset="0"/>
          </a:endParaRPr>
        </a:p>
      </dsp:txBody>
      <dsp:txXfrm rot="10800000">
        <a:off x="3069267" y="2532804"/>
        <a:ext cx="345616" cy="391778"/>
      </dsp:txXfrm>
    </dsp:sp>
    <dsp:sp modelId="{4BCC945A-DFA3-4B24-890F-5DDC63991501}">
      <dsp:nvSpPr>
        <dsp:cNvPr id="0" name=""/>
        <dsp:cNvSpPr/>
      </dsp:nvSpPr>
      <dsp:spPr>
        <a:xfrm>
          <a:off x="1269188" y="980341"/>
          <a:ext cx="1728434" cy="172843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smtClean="0">
              <a:solidFill>
                <a:schemeClr val="tx1"/>
              </a:solidFill>
              <a:latin typeface="Indie Flower" panose="02000000000000000000" pitchFamily="2" charset="0"/>
            </a:rPr>
            <a:t>Confiance en soi</a:t>
          </a:r>
          <a:endParaRPr lang="fr-BE" sz="1800" kern="120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1522311" y="1233464"/>
        <a:ext cx="1222188" cy="12221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1496B-8F7C-42B4-A2DD-D27DDF217CF2}">
      <dsp:nvSpPr>
        <dsp:cNvPr id="0" name=""/>
        <dsp:cNvSpPr/>
      </dsp:nvSpPr>
      <dsp:spPr>
        <a:xfrm>
          <a:off x="3450005" y="2465976"/>
          <a:ext cx="2749060" cy="17363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rPr>
            <a:t>Professionnel-le-s</a:t>
          </a:r>
          <a:endParaRPr lang="fr-BE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die Flower" panose="02000000000000000000" pitchFamily="2" charset="0"/>
          </a:endParaRPr>
        </a:p>
      </dsp:txBody>
      <dsp:txXfrm>
        <a:off x="3852596" y="2720254"/>
        <a:ext cx="1943878" cy="1227762"/>
      </dsp:txXfrm>
    </dsp:sp>
    <dsp:sp modelId="{2162F5B1-DF49-435C-90FA-A28B33F1FE7F}">
      <dsp:nvSpPr>
        <dsp:cNvPr id="0" name=""/>
        <dsp:cNvSpPr/>
      </dsp:nvSpPr>
      <dsp:spPr>
        <a:xfrm rot="17116668">
          <a:off x="4979069" y="1910747"/>
          <a:ext cx="305765" cy="5959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900" kern="120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5012848" y="2074172"/>
        <a:ext cx="214036" cy="357543"/>
      </dsp:txXfrm>
    </dsp:sp>
    <dsp:sp modelId="{85E97F10-8772-496B-9C3A-4FBFCAC7511C}">
      <dsp:nvSpPr>
        <dsp:cNvPr id="0" name=""/>
        <dsp:cNvSpPr/>
      </dsp:nvSpPr>
      <dsp:spPr>
        <a:xfrm>
          <a:off x="4320483" y="188650"/>
          <a:ext cx="2247755" cy="175266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>
              <a:solidFill>
                <a:schemeClr val="tx1"/>
              </a:solidFill>
              <a:latin typeface="Indie Flower" panose="02000000000000000000" pitchFamily="2" charset="0"/>
            </a:rPr>
            <a:t>Qualité de vie professionnelle</a:t>
          </a:r>
          <a:endParaRPr lang="fr-BE" sz="1900" kern="1200" dirty="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4649659" y="445322"/>
        <a:ext cx="1589403" cy="1239319"/>
      </dsp:txXfrm>
    </dsp:sp>
    <dsp:sp modelId="{6A87F6BF-C881-4D19-8F17-C9C2169327FD}">
      <dsp:nvSpPr>
        <dsp:cNvPr id="0" name=""/>
        <dsp:cNvSpPr/>
      </dsp:nvSpPr>
      <dsp:spPr>
        <a:xfrm rot="20882880">
          <a:off x="6256047" y="2698822"/>
          <a:ext cx="324419" cy="5959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900" kern="120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6257102" y="2828081"/>
        <a:ext cx="227093" cy="357543"/>
      </dsp:txXfrm>
    </dsp:sp>
    <dsp:sp modelId="{B48B9547-F8EF-4561-82D0-07A9BB8F493D}">
      <dsp:nvSpPr>
        <dsp:cNvPr id="0" name=""/>
        <dsp:cNvSpPr/>
      </dsp:nvSpPr>
      <dsp:spPr>
        <a:xfrm>
          <a:off x="6696743" y="1844831"/>
          <a:ext cx="2047058" cy="17526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>
              <a:solidFill>
                <a:schemeClr val="tx1"/>
              </a:solidFill>
              <a:latin typeface="Indie Flower" panose="02000000000000000000" pitchFamily="2" charset="0"/>
            </a:rPr>
            <a:t>Personnel qualifié</a:t>
          </a:r>
          <a:endParaRPr lang="fr-BE" sz="1900" kern="1200" dirty="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6996528" y="2101503"/>
        <a:ext cx="1447488" cy="1239319"/>
      </dsp:txXfrm>
    </dsp:sp>
    <dsp:sp modelId="{E495DC91-F056-4EEA-9CBB-6D2F8827CF79}">
      <dsp:nvSpPr>
        <dsp:cNvPr id="0" name=""/>
        <dsp:cNvSpPr/>
      </dsp:nvSpPr>
      <dsp:spPr>
        <a:xfrm rot="1866528">
          <a:off x="5937953" y="3835340"/>
          <a:ext cx="421802" cy="5959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900" kern="120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5947052" y="3921831"/>
        <a:ext cx="295261" cy="357543"/>
      </dsp:txXfrm>
    </dsp:sp>
    <dsp:sp modelId="{20804386-B47E-4425-8DEF-B151340430D6}">
      <dsp:nvSpPr>
        <dsp:cNvPr id="0" name=""/>
        <dsp:cNvSpPr/>
      </dsp:nvSpPr>
      <dsp:spPr>
        <a:xfrm>
          <a:off x="6264697" y="4005068"/>
          <a:ext cx="2247755" cy="175266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>
              <a:solidFill>
                <a:schemeClr val="tx1"/>
              </a:solidFill>
              <a:latin typeface="Indie Flower" panose="02000000000000000000" pitchFamily="2" charset="0"/>
            </a:rPr>
            <a:t>Formation continue</a:t>
          </a:r>
          <a:endParaRPr lang="fr-BE" sz="1900" kern="1200" dirty="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6593873" y="4261740"/>
        <a:ext cx="1589403" cy="1239319"/>
      </dsp:txXfrm>
    </dsp:sp>
    <dsp:sp modelId="{B1E46ACF-0114-4806-9109-C07E20FA1B4E}">
      <dsp:nvSpPr>
        <dsp:cNvPr id="0" name=""/>
        <dsp:cNvSpPr/>
      </dsp:nvSpPr>
      <dsp:spPr>
        <a:xfrm rot="5400000">
          <a:off x="4636243" y="4248952"/>
          <a:ext cx="376584" cy="5959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900" kern="120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4692731" y="4311646"/>
        <a:ext cx="263609" cy="357543"/>
      </dsp:txXfrm>
    </dsp:sp>
    <dsp:sp modelId="{48A5EABF-4C16-4A85-8175-9EFA2C741476}">
      <dsp:nvSpPr>
        <dsp:cNvPr id="0" name=""/>
        <dsp:cNvSpPr/>
      </dsp:nvSpPr>
      <dsp:spPr>
        <a:xfrm>
          <a:off x="3700658" y="4912831"/>
          <a:ext cx="2247755" cy="17526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>
              <a:solidFill>
                <a:schemeClr val="tx1"/>
              </a:solidFill>
              <a:latin typeface="Indie Flower" panose="02000000000000000000" pitchFamily="2" charset="0"/>
            </a:rPr>
            <a:t>Normes d’encadrement</a:t>
          </a:r>
          <a:endParaRPr lang="fr-BE" sz="1900" kern="1200" dirty="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4029834" y="5169503"/>
        <a:ext cx="1589403" cy="1239319"/>
      </dsp:txXfrm>
    </dsp:sp>
    <dsp:sp modelId="{7ACC6A87-6175-40AF-B38E-3E8C40A13685}">
      <dsp:nvSpPr>
        <dsp:cNvPr id="0" name=""/>
        <dsp:cNvSpPr/>
      </dsp:nvSpPr>
      <dsp:spPr>
        <a:xfrm rot="9337644">
          <a:off x="3294936" y="3659057"/>
          <a:ext cx="309467" cy="5959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900" kern="1200">
            <a:solidFill>
              <a:schemeClr val="tx1"/>
            </a:solidFill>
            <a:latin typeface="Indie Flower" panose="02000000000000000000" pitchFamily="2" charset="0"/>
          </a:endParaRPr>
        </a:p>
      </dsp:txBody>
      <dsp:txXfrm rot="10800000">
        <a:off x="3383639" y="3759082"/>
        <a:ext cx="216627" cy="357543"/>
      </dsp:txXfrm>
    </dsp:sp>
    <dsp:sp modelId="{F0C2AF20-22C9-4554-831B-3AFD3351277F}">
      <dsp:nvSpPr>
        <dsp:cNvPr id="0" name=""/>
        <dsp:cNvSpPr/>
      </dsp:nvSpPr>
      <dsp:spPr>
        <a:xfrm>
          <a:off x="1080122" y="3645021"/>
          <a:ext cx="2247755" cy="17526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>
              <a:solidFill>
                <a:schemeClr val="tx1"/>
              </a:solidFill>
              <a:latin typeface="Indie Flower" panose="02000000000000000000" pitchFamily="2" charset="0"/>
            </a:rPr>
            <a:t>Dynamique de réflexion professionnelle</a:t>
          </a:r>
          <a:endParaRPr lang="fr-BE" sz="1900" kern="1200" dirty="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1409298" y="3901693"/>
        <a:ext cx="1589403" cy="1239319"/>
      </dsp:txXfrm>
    </dsp:sp>
    <dsp:sp modelId="{8AF7D14E-2D38-4FAB-84DF-3DA3B64357A3}">
      <dsp:nvSpPr>
        <dsp:cNvPr id="0" name=""/>
        <dsp:cNvSpPr/>
      </dsp:nvSpPr>
      <dsp:spPr>
        <a:xfrm rot="12747150">
          <a:off x="3274256" y="2195719"/>
          <a:ext cx="457199" cy="5959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900" kern="1200">
            <a:solidFill>
              <a:schemeClr val="tx1"/>
            </a:solidFill>
            <a:latin typeface="Indie Flower" panose="02000000000000000000" pitchFamily="2" charset="0"/>
          </a:endParaRPr>
        </a:p>
      </dsp:txBody>
      <dsp:txXfrm rot="10800000">
        <a:off x="3400706" y="2351700"/>
        <a:ext cx="320039" cy="357543"/>
      </dsp:txXfrm>
    </dsp:sp>
    <dsp:sp modelId="{3C33D896-B6FA-4DA6-A90D-B34E386AF59A}">
      <dsp:nvSpPr>
        <dsp:cNvPr id="0" name=""/>
        <dsp:cNvSpPr/>
      </dsp:nvSpPr>
      <dsp:spPr>
        <a:xfrm>
          <a:off x="1512160" y="908711"/>
          <a:ext cx="1752663" cy="1752663"/>
        </a:xfrm>
        <a:prstGeom prst="ellipse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>
              <a:solidFill>
                <a:schemeClr val="tx1"/>
              </a:solidFill>
              <a:latin typeface="Indie Flower" panose="02000000000000000000" pitchFamily="2" charset="0"/>
            </a:rPr>
            <a:t>Partenariat</a:t>
          </a:r>
          <a:endParaRPr lang="fr-BE" sz="1900" kern="1200" dirty="0">
            <a:solidFill>
              <a:schemeClr val="tx1"/>
            </a:solidFill>
            <a:latin typeface="Indie Flower" panose="02000000000000000000" pitchFamily="2" charset="0"/>
          </a:endParaRPr>
        </a:p>
      </dsp:txBody>
      <dsp:txXfrm>
        <a:off x="1768832" y="1165383"/>
        <a:ext cx="1239319" cy="1239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Texte convergeant"/>
  <dgm:desc val="Permet de représenter la fusion de plusieurs étapes ou éléments en un seul.  Limité à une forme Niveau 1 contenant du texte et cinq formes Niveau 2 au maximum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9D833-5B83-46F2-83BB-D502A8F42A74}" type="datetimeFigureOut">
              <a:rPr lang="fr-LU" smtClean="0"/>
              <a:t>21/05/2019</a:t>
            </a:fld>
            <a:endParaRPr lang="fr-LU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88BD9-E3B6-45C2-A1FE-ECAB293596D2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928291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F0B7A-E2E3-48BF-83FD-B4EE1FBC1666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750" y="4714876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8250" y="9428164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26246-A526-4773-A0D3-B7641EFDC4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20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26246-A526-4773-A0D3-B7641EFDC42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73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0937-594D-42A9-A37F-C82C9F0ED19A}" type="datetimeFigureOut">
              <a:rPr lang="fr-LU" smtClean="0"/>
              <a:t>21/05/2019</a:t>
            </a:fld>
            <a:endParaRPr lang="fr-L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038B-E8A9-4D4B-BA30-925500E2BB6C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80179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0937-594D-42A9-A37F-C82C9F0ED19A}" type="datetimeFigureOut">
              <a:rPr lang="fr-LU" smtClean="0"/>
              <a:t>21/05/2019</a:t>
            </a:fld>
            <a:endParaRPr lang="fr-L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038B-E8A9-4D4B-BA30-925500E2BB6C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25974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0937-594D-42A9-A37F-C82C9F0ED19A}" type="datetimeFigureOut">
              <a:rPr lang="fr-LU" smtClean="0"/>
              <a:t>21/05/2019</a:t>
            </a:fld>
            <a:endParaRPr lang="fr-L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038B-E8A9-4D4B-BA30-925500E2BB6C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426283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0937-594D-42A9-A37F-C82C9F0ED19A}" type="datetimeFigureOut">
              <a:rPr lang="fr-LU" smtClean="0"/>
              <a:t>21/05/2019</a:t>
            </a:fld>
            <a:endParaRPr lang="fr-L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038B-E8A9-4D4B-BA30-925500E2BB6C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98890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0937-594D-42A9-A37F-C82C9F0ED19A}" type="datetimeFigureOut">
              <a:rPr lang="fr-LU" smtClean="0"/>
              <a:t>21/05/2019</a:t>
            </a:fld>
            <a:endParaRPr lang="fr-L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038B-E8A9-4D4B-BA30-925500E2BB6C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95878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0937-594D-42A9-A37F-C82C9F0ED19A}" type="datetimeFigureOut">
              <a:rPr lang="fr-LU" smtClean="0"/>
              <a:t>21/05/2019</a:t>
            </a:fld>
            <a:endParaRPr lang="fr-L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038B-E8A9-4D4B-BA30-925500E2BB6C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84706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0937-594D-42A9-A37F-C82C9F0ED19A}" type="datetimeFigureOut">
              <a:rPr lang="fr-LU" smtClean="0"/>
              <a:t>21/05/2019</a:t>
            </a:fld>
            <a:endParaRPr lang="fr-LU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038B-E8A9-4D4B-BA30-925500E2BB6C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43410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0937-594D-42A9-A37F-C82C9F0ED19A}" type="datetimeFigureOut">
              <a:rPr lang="fr-LU" smtClean="0"/>
              <a:t>21/05/2019</a:t>
            </a:fld>
            <a:endParaRPr lang="fr-LU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038B-E8A9-4D4B-BA30-925500E2BB6C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415760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0937-594D-42A9-A37F-C82C9F0ED19A}" type="datetimeFigureOut">
              <a:rPr lang="fr-LU" smtClean="0"/>
              <a:t>21/05/2019</a:t>
            </a:fld>
            <a:endParaRPr lang="fr-LU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038B-E8A9-4D4B-BA30-925500E2BB6C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90041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0937-594D-42A9-A37F-C82C9F0ED19A}" type="datetimeFigureOut">
              <a:rPr lang="fr-LU" smtClean="0"/>
              <a:t>21/05/2019</a:t>
            </a:fld>
            <a:endParaRPr lang="fr-L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038B-E8A9-4D4B-BA30-925500E2BB6C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91096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0937-594D-42A9-A37F-C82C9F0ED19A}" type="datetimeFigureOut">
              <a:rPr lang="fr-LU" smtClean="0"/>
              <a:t>21/05/2019</a:t>
            </a:fld>
            <a:endParaRPr lang="fr-L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038B-E8A9-4D4B-BA30-925500E2BB6C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23623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60937-594D-42A9-A37F-C82C9F0ED19A}" type="datetimeFigureOut">
              <a:rPr lang="fr-LU" smtClean="0"/>
              <a:t>21/05/2019</a:t>
            </a:fld>
            <a:endParaRPr lang="fr-L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L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F038B-E8A9-4D4B-BA30-925500E2BB6C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70226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hyperlink" Target="https://www.google.be/url?sa=i&amp;rct=j&amp;q=&amp;esrc=s&amp;source=images&amp;cd=&amp;ved=2ahUKEwiU65Xbv6LiAhWMbVAKHQraD_wQjRx6BAgBEAU&amp;url=https://zelda.fandom.com/fr/wiki/Longue-Vue&amp;psig=AOvVaw1EhtAle8StRxYifoFMJ0wu&amp;ust=155818018743312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be/url?sa=i&amp;rct=j&amp;q=&amp;esrc=s&amp;source=images&amp;cd=&amp;cad=rja&amp;uact=8&amp;ved=2ahUKEwj8_Pq9xaLiAhVPaVAKHXo3AgQQjRx6BAgBEAU&amp;url=https://clipart.info/emoji-android-headphone-4282&amp;psig=AOvVaw3RaH3HIxShWwSAVGYtGxaq&amp;ust=1558181740979961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://www.google.be/url?sa=i&amp;rct=j&amp;q=&amp;esrc=s&amp;source=images&amp;cd=&amp;cad=rja&amp;uact=8&amp;ved=2ahUKEwjc--_awKLiAhWJZlAKHdahA7IQjRx6BAgBEAU&amp;url=http://clipart-library.com/notes-cliparts.html&amp;psig=AOvVaw2GZbjOq5-BS-OtrtjtgBIo&amp;ust=155818046004622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83968" y="2420888"/>
            <a:ext cx="47880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3200" b="1" dirty="0">
                <a:solidFill>
                  <a:srgbClr val="116684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DES REPERES ET DES CRITERES DE QUALITE,                                                           </a:t>
            </a:r>
            <a:r>
              <a:rPr lang="fr-BE" sz="3200" b="1" dirty="0">
                <a:solidFill>
                  <a:schemeClr val="accent6">
                    <a:lumMod val="75000"/>
                  </a:schemeClr>
                </a:solidFill>
                <a:latin typeface="Indie Flower" panose="02000000000000000000" pitchFamily="2" charset="0"/>
                <a:ea typeface="Permanent Marker" panose="02000000000000000000" pitchFamily="2" charset="0"/>
              </a:rPr>
              <a:t>un outil pour questionner et améliorer les pratiques dans l’accueil temps libre</a:t>
            </a:r>
            <a:r>
              <a:rPr lang="fr-LU" sz="3200" b="1" dirty="0" smtClean="0">
                <a:solidFill>
                  <a:srgbClr val="116684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	</a:t>
            </a:r>
            <a:endParaRPr lang="fr-LU" sz="3200" b="1" dirty="0">
              <a:solidFill>
                <a:srgbClr val="116684"/>
              </a:solidFill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pic>
        <p:nvPicPr>
          <p:cNvPr id="3" name="Image 2" descr="ONE_haut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8064" y="5972822"/>
            <a:ext cx="1114425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75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4" y="2852936"/>
            <a:ext cx="8665245" cy="277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ONE_haut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8064" y="5972822"/>
            <a:ext cx="1114425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214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06" y="2708920"/>
            <a:ext cx="8986394" cy="352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ONE_haut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8064" y="5972822"/>
            <a:ext cx="1114425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57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59488"/>
              </p:ext>
            </p:extLst>
          </p:nvPr>
        </p:nvGraphicFramePr>
        <p:xfrm>
          <a:off x="827584" y="116632"/>
          <a:ext cx="8568952" cy="6643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95536" y="3240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BE" dirty="0" smtClean="0">
                <a:solidFill>
                  <a:schemeClr val="accent6">
                    <a:lumMod val="75000"/>
                  </a:schemeClr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Les repères</a:t>
            </a:r>
            <a:endParaRPr lang="fr-BE" dirty="0">
              <a:solidFill>
                <a:schemeClr val="accent6">
                  <a:lumMod val="75000"/>
                </a:schemeClr>
              </a:solidFill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pic>
        <p:nvPicPr>
          <p:cNvPr id="6" name="Image 5" descr="ONE_haut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5776" y="5928395"/>
            <a:ext cx="1114425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89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21496B-8F7C-42B4-A2DD-D27DDF217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FB21496B-8F7C-42B4-A2DD-D27DDF217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FB21496B-8F7C-42B4-A2DD-D27DDF217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FB21496B-8F7C-42B4-A2DD-D27DDF217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62F5B1-DF49-435C-90FA-A28B33F1F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2162F5B1-DF49-435C-90FA-A28B33F1FE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2162F5B1-DF49-435C-90FA-A28B33F1F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2162F5B1-DF49-435C-90FA-A28B33F1F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E97F10-8772-496B-9C3A-4FBFCAC75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85E97F10-8772-496B-9C3A-4FBFCAC751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85E97F10-8772-496B-9C3A-4FBFCAC75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85E97F10-8772-496B-9C3A-4FBFCAC75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95DC91-F056-4EEA-9CBB-6D2F8827C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E495DC91-F056-4EEA-9CBB-6D2F8827CF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E495DC91-F056-4EEA-9CBB-6D2F8827C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E495DC91-F056-4EEA-9CBB-6D2F8827C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804386-B47E-4425-8DEF-B1513404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20804386-B47E-4425-8DEF-B15134043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20804386-B47E-4425-8DEF-B1513404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20804386-B47E-4425-8DEF-B1513404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E46ACF-0114-4806-9109-C07E20FA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B1E46ACF-0114-4806-9109-C07E20FA1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B1E46ACF-0114-4806-9109-C07E20FA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B1E46ACF-0114-4806-9109-C07E20FA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A5EABF-4C16-4A85-8175-9EFA2C741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48A5EABF-4C16-4A85-8175-9EFA2C741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48A5EABF-4C16-4A85-8175-9EFA2C741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48A5EABF-4C16-4A85-8175-9EFA2C741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CC6A87-6175-40AF-B38E-3E8C40A13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7ACC6A87-6175-40AF-B38E-3E8C40A13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7ACC6A87-6175-40AF-B38E-3E8C40A13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7ACC6A87-6175-40AF-B38E-3E8C40A13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C2AF20-22C9-4554-831B-3AFD33512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F0C2AF20-22C9-4554-831B-3AFD33512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F0C2AF20-22C9-4554-831B-3AFD33512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F0C2AF20-22C9-4554-831B-3AFD33512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168041"/>
              </p:ext>
            </p:extLst>
          </p:nvPr>
        </p:nvGraphicFramePr>
        <p:xfrm>
          <a:off x="0" y="0"/>
          <a:ext cx="9865096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BE" dirty="0" smtClean="0">
                <a:solidFill>
                  <a:schemeClr val="accent6">
                    <a:lumMod val="75000"/>
                  </a:schemeClr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Les critères</a:t>
            </a:r>
            <a:endParaRPr lang="fr-BE" dirty="0">
              <a:solidFill>
                <a:schemeClr val="accent6">
                  <a:lumMod val="75000"/>
                </a:schemeClr>
              </a:solidFill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pic>
        <p:nvPicPr>
          <p:cNvPr id="6" name="Image 5" descr="ONE_haut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9792" y="5931879"/>
            <a:ext cx="1114425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330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21496B-8F7C-42B4-A2DD-D27DDF217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FB21496B-8F7C-42B4-A2DD-D27DDF217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FB21496B-8F7C-42B4-A2DD-D27DDF217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FB21496B-8F7C-42B4-A2DD-D27DDF217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62F5B1-DF49-435C-90FA-A28B33F1F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2162F5B1-DF49-435C-90FA-A28B33F1FE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2162F5B1-DF49-435C-90FA-A28B33F1F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2162F5B1-DF49-435C-90FA-A28B33F1F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E97F10-8772-496B-9C3A-4FBFCAC75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85E97F10-8772-496B-9C3A-4FBFCAC751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85E97F10-8772-496B-9C3A-4FBFCAC75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85E97F10-8772-496B-9C3A-4FBFCAC75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95DC91-F056-4EEA-9CBB-6D2F8827C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E495DC91-F056-4EEA-9CBB-6D2F8827CF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E495DC91-F056-4EEA-9CBB-6D2F8827C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E495DC91-F056-4EEA-9CBB-6D2F8827C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804386-B47E-4425-8DEF-B1513404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20804386-B47E-4425-8DEF-B15134043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20804386-B47E-4425-8DEF-B1513404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20804386-B47E-4425-8DEF-B1513404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E46ACF-0114-4806-9109-C07E20FA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B1E46ACF-0114-4806-9109-C07E20FA1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B1E46ACF-0114-4806-9109-C07E20FA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B1E46ACF-0114-4806-9109-C07E20FA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A5EABF-4C16-4A85-8175-9EFA2C741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48A5EABF-4C16-4A85-8175-9EFA2C741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48A5EABF-4C16-4A85-8175-9EFA2C741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48A5EABF-4C16-4A85-8175-9EFA2C741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CC6A87-6175-40AF-B38E-3E8C40A13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7ACC6A87-6175-40AF-B38E-3E8C40A13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7ACC6A87-6175-40AF-B38E-3E8C40A13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7ACC6A87-6175-40AF-B38E-3E8C40A13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C2AF20-22C9-4554-831B-3AFD33512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F0C2AF20-22C9-4554-831B-3AFD33512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F0C2AF20-22C9-4554-831B-3AFD33512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F0C2AF20-22C9-4554-831B-3AFD33512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A677BD-BCA7-4BC6-B701-7257E8451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8AA677BD-BCA7-4BC6-B701-7257E8451A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8AA677BD-BCA7-4BC6-B701-7257E8451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8AA677BD-BCA7-4BC6-B701-7257E8451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FC8A1B-144E-4D8E-B01C-49CB2679D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44FC8A1B-144E-4D8E-B01C-49CB2679DD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44FC8A1B-144E-4D8E-B01C-49CB2679D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44FC8A1B-144E-4D8E-B01C-49CB2679D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C88BB2-0727-4F83-838C-C81C4E832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45C88BB2-0727-4F83-838C-C81C4E8329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45C88BB2-0727-4F83-838C-C81C4E832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45C88BB2-0727-4F83-838C-C81C4E832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FE1423-7822-4C43-9584-F2B958612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8FFE1423-7822-4C43-9584-F2B958612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8FFE1423-7822-4C43-9584-F2B958612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8FFE1423-7822-4C43-9584-F2B958612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F2B086-8824-4A50-A753-02136CA18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graphicEl>
                                              <a:dgm id="{F4F2B086-8824-4A50-A753-02136CA18D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F4F2B086-8824-4A50-A753-02136CA18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F4F2B086-8824-4A50-A753-02136CA18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7D13F7-B334-4862-A580-2800FF383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graphicEl>
                                              <a:dgm id="{797D13F7-B334-4862-A580-2800FF383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797D13F7-B334-4862-A580-2800FF383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797D13F7-B334-4862-A580-2800FF383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AC2BF2-0C07-4066-BAFD-D0104DCDB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73AC2BF2-0C07-4066-BAFD-D0104DCDBB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graphicEl>
                                              <a:dgm id="{73AC2BF2-0C07-4066-BAFD-D0104DCDB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graphicEl>
                                              <a:dgm id="{73AC2BF2-0C07-4066-BAFD-D0104DCDB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A959ED-4343-46CD-8F17-749BEF650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">
                                            <p:graphicEl>
                                              <a:dgm id="{D0A959ED-4343-46CD-8F17-749BEF6508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D0A959ED-4343-46CD-8F17-749BEF650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graphicEl>
                                              <a:dgm id="{D0A959ED-4343-46CD-8F17-749BEF650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BE" dirty="0" smtClean="0">
                <a:solidFill>
                  <a:schemeClr val="accent6">
                    <a:lumMod val="75000"/>
                  </a:schemeClr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Les indicateurs</a:t>
            </a:r>
            <a:endParaRPr lang="fr-BE" dirty="0">
              <a:solidFill>
                <a:schemeClr val="accent6">
                  <a:lumMod val="75000"/>
                </a:schemeClr>
              </a:solidFill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3332364" y="1392809"/>
            <a:ext cx="2823811" cy="1504330"/>
            <a:chOff x="3861675" y="5037"/>
            <a:chExt cx="1929274" cy="1504330"/>
          </a:xfrm>
        </p:grpSpPr>
        <p:sp>
          <p:nvSpPr>
            <p:cNvPr id="6" name="Ellipse 5"/>
            <p:cNvSpPr/>
            <p:nvPr/>
          </p:nvSpPr>
          <p:spPr>
            <a:xfrm>
              <a:off x="3861675" y="5037"/>
              <a:ext cx="1929274" cy="1504330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lipse 4"/>
            <p:cNvSpPr/>
            <p:nvPr/>
          </p:nvSpPr>
          <p:spPr>
            <a:xfrm>
              <a:off x="4144211" y="225341"/>
              <a:ext cx="1364202" cy="10637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0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ndie Flower" panose="02000000000000000000" pitchFamily="2" charset="0"/>
                </a:rPr>
                <a:t>Transmission des infos</a:t>
              </a:r>
              <a:endParaRPr lang="fr-BE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e Flower" panose="02000000000000000000" pitchFamily="2" charset="0"/>
              </a:endParaRPr>
            </a:p>
          </p:txBody>
        </p:sp>
      </p:grpSp>
      <p:sp>
        <p:nvSpPr>
          <p:cNvPr id="8" name="Flèche droite 7"/>
          <p:cNvSpPr/>
          <p:nvPr/>
        </p:nvSpPr>
        <p:spPr>
          <a:xfrm rot="2995641">
            <a:off x="5868144" y="2897139"/>
            <a:ext cx="576064" cy="531861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076" name="Picture 4" descr="Résultat de recherche d'images pour &quot;longue vue clipart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92" y="3034536"/>
            <a:ext cx="2673759" cy="267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èche droite 10"/>
          <p:cNvSpPr/>
          <p:nvPr/>
        </p:nvSpPr>
        <p:spPr>
          <a:xfrm rot="6242362">
            <a:off x="4128377" y="3112546"/>
            <a:ext cx="576064" cy="53186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085" name="Picture 13" descr="Résultat de recherche d'images pour &quot;notes clipart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56" y="1639533"/>
            <a:ext cx="2110536" cy="211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lèche droite 17"/>
          <p:cNvSpPr/>
          <p:nvPr/>
        </p:nvSpPr>
        <p:spPr>
          <a:xfrm rot="9584078">
            <a:off x="2435460" y="2156511"/>
            <a:ext cx="576064" cy="531861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087" name="Picture 15" descr="Résultat de recherche d'images pour &quot;écouteurs clipart&quot;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85" y="3933056"/>
            <a:ext cx="25336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 descr="ONE_haut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2120" y="5931879"/>
            <a:ext cx="1114425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04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424570"/>
              </p:ext>
            </p:extLst>
          </p:nvPr>
        </p:nvGraphicFramePr>
        <p:xfrm>
          <a:off x="395536" y="1"/>
          <a:ext cx="8568952" cy="666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 descr="ONE_haut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5931879"/>
            <a:ext cx="1114425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759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21496B-8F7C-42B4-A2DD-D27DDF217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FB21496B-8F7C-42B4-A2DD-D27DDF217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FB21496B-8F7C-42B4-A2DD-D27DDF217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FB21496B-8F7C-42B4-A2DD-D27DDF217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62F5B1-DF49-435C-90FA-A28B33F1F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2162F5B1-DF49-435C-90FA-A28B33F1FE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2162F5B1-DF49-435C-90FA-A28B33F1F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2162F5B1-DF49-435C-90FA-A28B33F1F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E97F10-8772-496B-9C3A-4FBFCAC75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85E97F10-8772-496B-9C3A-4FBFCAC751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85E97F10-8772-496B-9C3A-4FBFCAC75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85E97F10-8772-496B-9C3A-4FBFCAC75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87F6BF-C881-4D19-8F17-C9C216932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6A87F6BF-C881-4D19-8F17-C9C216932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6A87F6BF-C881-4D19-8F17-C9C216932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6A87F6BF-C881-4D19-8F17-C9C216932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8B9547-F8EF-4561-82D0-07A9BB8F4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B48B9547-F8EF-4561-82D0-07A9BB8F49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B48B9547-F8EF-4561-82D0-07A9BB8F4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B48B9547-F8EF-4561-82D0-07A9BB8F4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95DC91-F056-4EEA-9CBB-6D2F8827C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E495DC91-F056-4EEA-9CBB-6D2F8827CF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495DC91-F056-4EEA-9CBB-6D2F8827C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E495DC91-F056-4EEA-9CBB-6D2F8827C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804386-B47E-4425-8DEF-B1513404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20804386-B47E-4425-8DEF-B15134043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20804386-B47E-4425-8DEF-B1513404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20804386-B47E-4425-8DEF-B1513404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E46ACF-0114-4806-9109-C07E20FA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B1E46ACF-0114-4806-9109-C07E20FA1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B1E46ACF-0114-4806-9109-C07E20FA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B1E46ACF-0114-4806-9109-C07E20FA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A5EABF-4C16-4A85-8175-9EFA2C741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48A5EABF-4C16-4A85-8175-9EFA2C741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48A5EABF-4C16-4A85-8175-9EFA2C741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48A5EABF-4C16-4A85-8175-9EFA2C741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CC6A87-6175-40AF-B38E-3E8C40A13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7ACC6A87-6175-40AF-B38E-3E8C40A13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7ACC6A87-6175-40AF-B38E-3E8C40A13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7ACC6A87-6175-40AF-B38E-3E8C40A13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C2AF20-22C9-4554-831B-3AFD33512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F0C2AF20-22C9-4554-831B-3AFD33512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F0C2AF20-22C9-4554-831B-3AFD33512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F0C2AF20-22C9-4554-831B-3AFD33512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F7D14E-2D38-4FAB-84DF-3DA3B6435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8AF7D14E-2D38-4FAB-84DF-3DA3B6435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8AF7D14E-2D38-4FAB-84DF-3DA3B6435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8AF7D14E-2D38-4FAB-84DF-3DA3B6435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33D896-B6FA-4DA6-A90D-B34E386AF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3C33D896-B6FA-4DA6-A90D-B34E386AF5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3C33D896-B6FA-4DA6-A90D-B34E386AF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3C33D896-B6FA-4DA6-A90D-B34E386AF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71376A-1A7E-4ABD-9FB9-E780FC57C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graphicEl>
                                              <a:dgm id="{5371376A-1A7E-4ABD-9FB9-E780FC57C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5371376A-1A7E-4ABD-9FB9-E780FC57C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5371376A-1A7E-4ABD-9FB9-E780FC57C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CC945A-DFA3-4B24-890F-5DDC63991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graphicEl>
                                              <a:dgm id="{4BCC945A-DFA3-4B24-890F-5DDC63991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4BCC945A-DFA3-4B24-890F-5DDC63991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4BCC945A-DFA3-4B24-890F-5DDC63991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502026"/>
              </p:ext>
            </p:extLst>
          </p:nvPr>
        </p:nvGraphicFramePr>
        <p:xfrm>
          <a:off x="-396552" y="1"/>
          <a:ext cx="9649072" cy="666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 descr="ONE_haut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2120" y="5931879"/>
            <a:ext cx="1114425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625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21496B-8F7C-42B4-A2DD-D27DDF217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FB21496B-8F7C-42B4-A2DD-D27DDF217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FB21496B-8F7C-42B4-A2DD-D27DDF217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FB21496B-8F7C-42B4-A2DD-D27DDF217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62F5B1-DF49-435C-90FA-A28B33F1F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2162F5B1-DF49-435C-90FA-A28B33F1FE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2162F5B1-DF49-435C-90FA-A28B33F1F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2162F5B1-DF49-435C-90FA-A28B33F1F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E97F10-8772-496B-9C3A-4FBFCAC75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85E97F10-8772-496B-9C3A-4FBFCAC751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85E97F10-8772-496B-9C3A-4FBFCAC75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85E97F10-8772-496B-9C3A-4FBFCAC75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87F6BF-C881-4D19-8F17-C9C216932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6A87F6BF-C881-4D19-8F17-C9C216932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6A87F6BF-C881-4D19-8F17-C9C216932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6A87F6BF-C881-4D19-8F17-C9C216932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8B9547-F8EF-4561-82D0-07A9BB8F4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B48B9547-F8EF-4561-82D0-07A9BB8F49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B48B9547-F8EF-4561-82D0-07A9BB8F4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B48B9547-F8EF-4561-82D0-07A9BB8F4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95DC91-F056-4EEA-9CBB-6D2F8827C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E495DC91-F056-4EEA-9CBB-6D2F8827CF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495DC91-F056-4EEA-9CBB-6D2F8827C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E495DC91-F056-4EEA-9CBB-6D2F8827C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804386-B47E-4425-8DEF-B1513404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20804386-B47E-4425-8DEF-B15134043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20804386-B47E-4425-8DEF-B1513404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20804386-B47E-4425-8DEF-B1513404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E46ACF-0114-4806-9109-C07E20FA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B1E46ACF-0114-4806-9109-C07E20FA1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B1E46ACF-0114-4806-9109-C07E20FA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B1E46ACF-0114-4806-9109-C07E20FA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A5EABF-4C16-4A85-8175-9EFA2C741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48A5EABF-4C16-4A85-8175-9EFA2C741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48A5EABF-4C16-4A85-8175-9EFA2C741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48A5EABF-4C16-4A85-8175-9EFA2C741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CC6A87-6175-40AF-B38E-3E8C40A13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7ACC6A87-6175-40AF-B38E-3E8C40A13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7ACC6A87-6175-40AF-B38E-3E8C40A13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7ACC6A87-6175-40AF-B38E-3E8C40A13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C2AF20-22C9-4554-831B-3AFD33512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F0C2AF20-22C9-4554-831B-3AFD33512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F0C2AF20-22C9-4554-831B-3AFD33512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F0C2AF20-22C9-4554-831B-3AFD33512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F7D14E-2D38-4FAB-84DF-3DA3B6435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8AF7D14E-2D38-4FAB-84DF-3DA3B6435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8AF7D14E-2D38-4FAB-84DF-3DA3B6435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8AF7D14E-2D38-4FAB-84DF-3DA3B6435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33D896-B6FA-4DA6-A90D-B34E386AF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3C33D896-B6FA-4DA6-A90D-B34E386AF5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3C33D896-B6FA-4DA6-A90D-B34E386AF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3C33D896-B6FA-4DA6-A90D-B34E386AF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772400" cy="1362075"/>
          </a:xfrm>
        </p:spPr>
        <p:txBody>
          <a:bodyPr/>
          <a:lstStyle/>
          <a:p>
            <a:r>
              <a:rPr lang="fr-BE" dirty="0" smtClean="0">
                <a:solidFill>
                  <a:schemeClr val="accent3">
                    <a:lumMod val="75000"/>
                  </a:schemeClr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Introduction</a:t>
            </a:r>
            <a:endParaRPr lang="fr-BE" dirty="0">
              <a:solidFill>
                <a:schemeClr val="accent3">
                  <a:lumMod val="75000"/>
                </a:schemeClr>
              </a:solidFill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pic>
        <p:nvPicPr>
          <p:cNvPr id="3" name="Image 2" descr="ONE_haut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2120" y="5931879"/>
            <a:ext cx="1114425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855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fr-BE" dirty="0">
                <a:solidFill>
                  <a:schemeClr val="accent6">
                    <a:lumMod val="75000"/>
                  </a:schemeClr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QUELLE EST L’ORIGINE </a:t>
            </a:r>
            <a:r>
              <a:rPr lang="fr-BE" dirty="0" smtClean="0">
                <a:solidFill>
                  <a:schemeClr val="accent6">
                    <a:lumMod val="75000"/>
                  </a:schemeClr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/>
            </a:r>
            <a:br>
              <a:rPr lang="fr-BE" dirty="0" smtClean="0">
                <a:solidFill>
                  <a:schemeClr val="accent6">
                    <a:lumMod val="75000"/>
                  </a:schemeClr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</a:br>
            <a:r>
              <a:rPr lang="fr-BE" dirty="0" smtClean="0">
                <a:solidFill>
                  <a:schemeClr val="accent6">
                    <a:lumMod val="75000"/>
                  </a:schemeClr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DE </a:t>
            </a:r>
            <a:r>
              <a:rPr lang="fr-BE" dirty="0">
                <a:solidFill>
                  <a:schemeClr val="accent6">
                    <a:lumMod val="75000"/>
                  </a:schemeClr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CE TRAVAIL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6"/>
          <a:stretch/>
        </p:blipFill>
        <p:spPr bwMode="auto">
          <a:xfrm>
            <a:off x="5364088" y="3080957"/>
            <a:ext cx="322908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089484"/>
            <a:ext cx="4191683" cy="313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543102" y="1511297"/>
            <a:ext cx="26642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Indie Flower" panose="02000000000000000000" pitchFamily="2" charset="0"/>
              </a:rPr>
              <a:t>2016</a:t>
            </a:r>
            <a:endParaRPr lang="fr-FR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Indie Flower" panose="02000000000000000000" pitchFamily="2" charset="0"/>
            </a:endParaRPr>
          </a:p>
        </p:txBody>
      </p:sp>
      <p:pic>
        <p:nvPicPr>
          <p:cNvPr id="7" name="Image 6" descr="ONE_haut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2120" y="5931879"/>
            <a:ext cx="1114425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99135" y="2777939"/>
            <a:ext cx="137249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fr-FR" sz="2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408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203446"/>
              </p:ext>
            </p:extLst>
          </p:nvPr>
        </p:nvGraphicFramePr>
        <p:xfrm>
          <a:off x="529208" y="188640"/>
          <a:ext cx="649106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424177100"/>
              </p:ext>
            </p:extLst>
          </p:nvPr>
        </p:nvGraphicFramePr>
        <p:xfrm>
          <a:off x="4788024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14988"/>
            <a:ext cx="699512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fr-BE" dirty="0" smtClean="0">
                <a:solidFill>
                  <a:schemeClr val="accent6">
                    <a:lumMod val="75000"/>
                  </a:schemeClr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Méthodologie de travail?</a:t>
            </a:r>
            <a:endParaRPr lang="fr-BE" dirty="0">
              <a:solidFill>
                <a:schemeClr val="accent6">
                  <a:lumMod val="75000"/>
                </a:schemeClr>
              </a:solidFill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pic>
        <p:nvPicPr>
          <p:cNvPr id="6" name="Image 5" descr="ONE_haut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2120" y="5931879"/>
            <a:ext cx="1114425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08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DB8197-43D0-4CE1-AEBB-D1B8ADCA0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91DB8197-43D0-4CE1-AEBB-D1B8ADCA0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91DB8197-43D0-4CE1-AEBB-D1B8ADCA0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91DB8197-43D0-4CE1-AEBB-D1B8ADCA0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5A30F3-CC66-4740-845F-4A826E96F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dgm id="{055A30F3-CC66-4740-845F-4A826E96F8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055A30F3-CC66-4740-845F-4A826E96F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055A30F3-CC66-4740-845F-4A826E96F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053A7B-8266-4D05-844A-8DAD17561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48053A7B-8266-4D05-844A-8DAD175610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graphicEl>
                                              <a:dgm id="{48053A7B-8266-4D05-844A-8DAD17561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graphicEl>
                                              <a:dgm id="{48053A7B-8266-4D05-844A-8DAD17561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8111EB-F76C-4158-A03C-B1EE96889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3B8111EB-F76C-4158-A03C-B1EE96889B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graphicEl>
                                              <a:dgm id="{3B8111EB-F76C-4158-A03C-B1EE96889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graphicEl>
                                              <a:dgm id="{3B8111EB-F76C-4158-A03C-B1EE96889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78DFE8-9FCD-4F16-80B2-0C9F79D2D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D778DFE8-9FCD-4F16-80B2-0C9F79D2D5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graphicEl>
                                              <a:dgm id="{D778DFE8-9FCD-4F16-80B2-0C9F79D2D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graphicEl>
                                              <a:dgm id="{D778DFE8-9FCD-4F16-80B2-0C9F79D2D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86EE6D-06B2-4B87-BA83-91AFBC156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6A86EE6D-06B2-4B87-BA83-91AFBC156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6A86EE6D-06B2-4B87-BA83-91AFBC156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6A86EE6D-06B2-4B87-BA83-91AFBC156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132856"/>
            <a:ext cx="614100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BE" dirty="0" smtClean="0">
                <a:solidFill>
                  <a:schemeClr val="accent6">
                    <a:lumMod val="75000"/>
                  </a:schemeClr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Un outil de dialogue et de questionnement</a:t>
            </a:r>
            <a:endParaRPr lang="fr-BE" dirty="0">
              <a:solidFill>
                <a:schemeClr val="accent6">
                  <a:lumMod val="75000"/>
                </a:schemeClr>
              </a:solidFill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pic>
        <p:nvPicPr>
          <p:cNvPr id="4" name="Image 3" descr="ONE_haut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2120" y="5931879"/>
            <a:ext cx="1114425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76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383199183"/>
              </p:ext>
            </p:extLst>
          </p:nvPr>
        </p:nvGraphicFramePr>
        <p:xfrm>
          <a:off x="395536" y="28636"/>
          <a:ext cx="8496944" cy="6352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 descr="ONE_haut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7944" y="5931879"/>
            <a:ext cx="1114425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560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873981-9903-4A56-9ADE-85DC1A892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0C873981-9903-4A56-9ADE-85DC1A892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0C873981-9903-4A56-9ADE-85DC1A892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0C873981-9903-4A56-9ADE-85DC1A892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AF1F3D-2266-44DB-9694-51183AD7B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F5AF1F3D-2266-44DB-9694-51183AD7B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F5AF1F3D-2266-44DB-9694-51183AD7B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F5AF1F3D-2266-44DB-9694-51183AD7B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008768-05AB-421E-B2C1-E4A418494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5A008768-05AB-421E-B2C1-E4A418494F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5A008768-05AB-421E-B2C1-E4A418494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5A008768-05AB-421E-B2C1-E4A418494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2F6252-5914-4AF7-AB57-74C5AEA5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2D2F6252-5914-4AF7-AB57-74C5AEA5F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2D2F6252-5914-4AF7-AB57-74C5AEA5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2D2F6252-5914-4AF7-AB57-74C5AEA5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98CE28-4B72-406F-8F4A-799B510FE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CD98CE28-4B72-406F-8F4A-799B510FE0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CD98CE28-4B72-406F-8F4A-799B510FE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CD98CE28-4B72-406F-8F4A-799B510FE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EE3A67-F81F-451A-B748-68FE035B5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FBEE3A67-F81F-451A-B748-68FE035B58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FBEE3A67-F81F-451A-B748-68FE035B5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FBEE3A67-F81F-451A-B748-68FE035B5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1362075"/>
          </a:xfrm>
        </p:spPr>
        <p:txBody>
          <a:bodyPr/>
          <a:lstStyle/>
          <a:p>
            <a:r>
              <a:rPr lang="fr-BE" dirty="0" smtClean="0">
                <a:solidFill>
                  <a:schemeClr val="accent3">
                    <a:lumMod val="75000"/>
                  </a:schemeClr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La structure du document</a:t>
            </a:r>
            <a:endParaRPr lang="fr-BE" dirty="0">
              <a:solidFill>
                <a:schemeClr val="accent3">
                  <a:lumMod val="75000"/>
                </a:schemeClr>
              </a:solidFill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pic>
        <p:nvPicPr>
          <p:cNvPr id="3" name="Image 2" descr="ONE_haut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2120" y="5931879"/>
            <a:ext cx="1114425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54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BE" dirty="0" smtClean="0">
                <a:solidFill>
                  <a:schemeClr val="accent6">
                    <a:lumMod val="75000"/>
                  </a:schemeClr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Les 3 pôles de la qualité</a:t>
            </a:r>
            <a:endParaRPr lang="fr-BE" dirty="0">
              <a:solidFill>
                <a:schemeClr val="accent6">
                  <a:lumMod val="75000"/>
                </a:schemeClr>
              </a:solidFill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438079"/>
              </p:ext>
            </p:extLst>
          </p:nvPr>
        </p:nvGraphicFramePr>
        <p:xfrm>
          <a:off x="395536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 descr="ONE_haut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2120" y="5931879"/>
            <a:ext cx="1114425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628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8836399" cy="28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ONE_haut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8064" y="5972822"/>
            <a:ext cx="1114425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364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3417</TotalTime>
  <Words>182</Words>
  <Application>Microsoft Office PowerPoint</Application>
  <PresentationFormat>Affichage à l'écran (4:3)</PresentationFormat>
  <Paragraphs>59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Introduction</vt:lpstr>
      <vt:lpstr>QUELLE EST L’ORIGINE  DE CE TRAVAIL ?</vt:lpstr>
      <vt:lpstr>Méthodologie de travail?</vt:lpstr>
      <vt:lpstr>Un outil de dialogue et de questionnement</vt:lpstr>
      <vt:lpstr>Présentation PowerPoint</vt:lpstr>
      <vt:lpstr>La structure du document</vt:lpstr>
      <vt:lpstr>Les 3 pôles de la qualité</vt:lpstr>
      <vt:lpstr>Présentation PowerPoint</vt:lpstr>
      <vt:lpstr>Présentation PowerPoint</vt:lpstr>
      <vt:lpstr>Présentation PowerPoint</vt:lpstr>
      <vt:lpstr>Les repères</vt:lpstr>
      <vt:lpstr>Les critères</vt:lpstr>
      <vt:lpstr>Les indicateurs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Promemploi</dc:title>
  <dc:creator>Sylvie Lefebvre</dc:creator>
  <cp:lastModifiedBy>nathalie morette</cp:lastModifiedBy>
  <cp:revision>138</cp:revision>
  <cp:lastPrinted>2019-05-17T13:00:12Z</cp:lastPrinted>
  <dcterms:created xsi:type="dcterms:W3CDTF">2011-06-16T20:09:53Z</dcterms:created>
  <dcterms:modified xsi:type="dcterms:W3CDTF">2019-05-21T13:40:43Z</dcterms:modified>
</cp:coreProperties>
</file>