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5" r:id="rId3"/>
    <p:sldMasterId id="2147483651" r:id="rId4"/>
    <p:sldMasterId id="2147483652" r:id="rId5"/>
    <p:sldMasterId id="2147483653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2" r:id="rId8"/>
    <p:sldId id="259" r:id="rId9"/>
    <p:sldId id="263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394"/>
    <a:srgbClr val="0096D2"/>
    <a:srgbClr val="E2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8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0ECD1B36-6632-2EFF-D638-D3E239B09E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B493C3A-683E-0265-0322-43F207E6C7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292AFFB3-72A7-9917-C223-E3A34A7D48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4B8CFFE7-9D57-79CB-50F9-0C25296EF7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2005382-75D7-453B-8F7E-1F623B7AFD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F09E4D35-4ED4-7800-D787-9067D586D8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C38AA5F-7F3E-8914-73A3-D6D8F5B9E6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09CC4361-8BF6-028D-EC7C-E12CA59F59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23F2DEA4-B495-ED23-E294-DEC712EDCC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6B00E067-4BA2-A731-8CC4-466A5F4FBF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199C3C70-D1F0-9F28-6F0F-6C9226500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CC747B7-0AC1-4B43-88C7-60055C07DFD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2DA6CB-52F0-D694-C6F2-537B809A6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10376-480E-434F-B915-81C50AFC7012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B1686D7B-FEB8-E940-ABD9-FB510F2F6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859A49B9-2C18-A762-E1C0-A517EF818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4C635-FE0E-3EE5-C838-9283DB565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AD0D6A-F0E2-1FBD-D9B9-B59DF69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C5DB0-E894-3B13-7B84-C35C4BEE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54035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5AB8C-2691-07D9-5062-24C09C6B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13ECF1-3D10-09F0-A2BC-F78AC0DC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F247A-F944-0880-E46A-A20B7E7C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662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780A47-DA05-FE5B-D2FC-168AAF918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283076" y="3860800"/>
            <a:ext cx="1319213" cy="2006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9D4B67-595F-02B0-4C09-1355F058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3851" y="3860800"/>
            <a:ext cx="3806825" cy="2006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FAF440-E53F-1D9C-B481-BE676C2A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23904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7B366-678C-E44B-9798-291C746DC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7B486E-072B-CEE0-2848-2887D9528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D11BD-17C5-226A-CBC2-C9E9CBD3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79414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225AF-CAA3-72EE-E201-9A30F96F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B73F5-9188-59A1-3346-FFA57E7B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FF57F-8C34-550E-2C13-AFE20C24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41533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2F92F-4A36-552F-5C6F-2BB8365B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8CFF3-7436-4791-1B8D-E81FB18FA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EE1A7-BA39-D948-5BA4-3F57E0D9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22359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119FC-98A5-5E93-8B5C-1078D7E4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5E4C2-73D0-22CB-2F41-04BC45711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6601" y="5013327"/>
            <a:ext cx="1260475" cy="6762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4A2AE0-20D0-DE17-CD8D-A005988CA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476" y="5013327"/>
            <a:ext cx="1262063" cy="6762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33CAD4-73AA-6D1C-ADED-A0F36C2AE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35544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2A1F0-8233-2F6B-E915-E39DA392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9A8AF-4EDA-30EE-3AA5-E4F8F79C6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1EAA3F-42EC-66B8-7AEC-6F6B1269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6EE231-A8B2-7723-B996-7976A259C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0869BF-CBF4-1197-BCD2-2FBB91C80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B99070-DF09-4DF7-66C7-D630EBF0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84734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D1A39-AE9D-328E-B7A7-5C40C0E4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62BE48-6268-867C-A97C-CDAD58A1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69823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D5015C-B057-ED27-7698-A61C5FFE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23420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9577A1-29B7-E8A7-78CB-C6C2F1BB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50D06-A771-A6D0-5AE0-2856C362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477E1F-2ECA-6C35-8056-F713D3B3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AC5689-C0FA-8926-C839-90C6CD56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39123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CF691-B0BD-9EF2-C21D-2EA75ACB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93ECA0-0E2F-C98D-BD7A-8860EE54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B105E-2D31-6236-1775-C9AC6516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386907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C610C-3FB5-3276-0E19-945EBE27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EA22BD-59C0-923D-2695-EC61E577C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67508B-0CBD-2A2D-C419-2BEE1496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9A5CC4-FAEB-5B31-BA0F-D93C9E7C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97100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1E1B5-F027-968C-5D88-E15C7D17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DE8E50-9DB8-8CBA-A49F-CC4A5A258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43874F-9D85-4444-7E4B-8F872E5B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91142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89CED0-C3F5-3814-A4C1-4F4282FC1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48389" y="3716338"/>
            <a:ext cx="955675" cy="19732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2C3FD3-24C2-C3B1-702A-BF7ACE5BF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76601" y="3716338"/>
            <a:ext cx="2719388" cy="19732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279A1E-D036-1A27-724A-239DFC63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433388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406EB-FE64-3D08-8EB0-ED0A4F3D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0F7A19-52F7-0404-F8C9-0E133A078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016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1B548-DEF7-D88E-EEAA-7D1C9123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79E73-76B2-B3F7-E19E-A2FC6243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395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75108-46F4-DD6D-CE9C-1FD5A535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679009-0517-DF9E-434E-5B142432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2042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C58B6-C237-708D-7D76-58C79F57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585B6-B6B5-4549-7C69-FCA6E4F77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CA0D84-F9D6-721A-C510-C3A342607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9458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3DA34-64DA-4969-A785-AA321A94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220262-FEA8-DF75-4FD2-C870D8002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945548-0478-B0B6-8B4E-5FF491CC6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956830-3597-E1DD-38C3-2AB2D38E1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9C26AF-DD6B-681C-0FDB-5D0DC3B1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870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B5B2B-A190-3F35-A3FB-34EF5DFE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3695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C9C38-83E7-EB9C-9306-977442AC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261813-B99E-D140-2C2F-7BC4B7A32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87200-75F9-FA96-A260-F0F33909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432813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3870D-98E9-F538-00CA-2A908237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61901-A045-CFF6-9F7D-7994517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DAA75D-C14A-23B7-C889-DC2EA2634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814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1109D-7A12-2CE0-6FEF-954EE681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C1CD12-05E1-260C-B677-B133B6F11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734952-4E9E-0879-41C9-4F339D044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4028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6E374-2281-4B3B-91EE-3F5996C4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D954C3-656A-E511-9CFD-03553B1E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630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99710D-ABB1-FEAC-30FD-13D659931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15164" y="620713"/>
            <a:ext cx="2128837" cy="55562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BBF083-1C3B-9414-B8AD-814F6B46E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620713"/>
            <a:ext cx="6234113" cy="5556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2622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ACD4A-157F-B9EE-89ED-B7D90F86E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594DD0-7306-8C48-86FD-EEF8D0381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4724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7FA42-ED16-9721-9460-A9AC10BB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D7406F-766E-3262-E5BD-9C6CFDEF8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2072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A57B4-71EB-67AF-111C-03E1C6C0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9DEB17-DD51-BD3F-91FF-C43ED2F9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8716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A6737-2D62-4580-5F94-CBD626E8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278D2D-D748-7921-D3C7-74DAC2AC1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1773238"/>
            <a:ext cx="3636962" cy="39163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27A506-1081-0B58-06DE-3B5738D11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250" y="1773238"/>
            <a:ext cx="3638550" cy="39163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9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D9B18-EB30-C6AD-C5F0-8B5C9C78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C1207-437A-C381-DA32-AC0D2D4BF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DE4C73-FDA9-CF56-778D-D7EF30D3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CA0B09-C168-4BBF-E194-9D7A832BB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D0144C-4482-33DC-6939-7B18716BC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5408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3CC44-DCD3-C1BD-802A-FB0504B9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97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853C1-030B-D73F-D058-78DBAE3A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95289C-B7B1-0EF5-6D9E-44FAC51DF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5013327"/>
            <a:ext cx="2562225" cy="854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68667C-6EA0-EA4C-E851-F7C6D3AA1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8476" y="5013327"/>
            <a:ext cx="2563813" cy="854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55C1ED-E9B2-549E-DE17-9CE10635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518711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25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7E912-7208-9794-9F70-7F7A31A6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1F230-3EFF-76CD-5B81-36947C59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08B5F9-7194-A1F3-0D54-1455DE9B8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5222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24D12-21F1-BD78-F183-0869527B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285E84-F5F3-E640-7E52-B132E037B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A83876-9813-ACEB-2416-A4D23FD0E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4174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AC3C9-B792-D9B4-8E60-44AFE859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CE996E-E8DC-1332-A11C-3B622503C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9499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2B4549-A6A2-CC18-4F09-232ACB09C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73914" y="549277"/>
            <a:ext cx="1970087" cy="51403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BC7EEE-3090-E34A-435C-BDB45EDCE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8889" y="549277"/>
            <a:ext cx="5762625" cy="51403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3342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45784-C5C0-19F1-E66F-6E7D5B428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646443-3AAC-727C-9D1D-332F71203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650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1190E-5C3F-DF3D-2B42-D04D9D63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1D2BF-B2E3-E21A-98C4-7839357C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887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9F39C-5B87-5046-4BE4-7892751D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EC0FC-A302-EFA7-E10A-EAE64606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2295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815FE-82C5-09A0-D8C3-11A53545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951E3-98CD-70C9-F480-F8FFE1D36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1" y="908050"/>
            <a:ext cx="3565525" cy="52181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0F0384-A6B5-0B21-954E-DF38272B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1276" y="908050"/>
            <a:ext cx="3565525" cy="52181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3356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FBC90-AA60-7EF1-D9FA-BDD8ED6A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3AF75-CFCF-B72E-C497-39FD17029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714B0C-880C-62BB-6596-A32A60516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1878D2-BA81-E4CD-9F4A-31C2BCD55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85CBB5-82AD-C772-EF3C-64F12DF90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476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7B881-5381-50F5-7F35-458092BE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95EDB8-E7E4-C674-19D0-060B6F2E6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9C613F-63BC-49C5-6539-E5256AED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00183-3704-D8BD-A5F6-FB5D4A6CA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030187-CA80-F2C5-06F2-206E1AC1B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1197E0-75E9-8139-0BAA-A32E4DCD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552042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1A597-58A9-7E9F-B417-A3B984CD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1586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93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C2A40-E71F-9022-97E5-2027D29B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90E6F0-30D0-1B57-46EE-B0113275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EEB12E-0A61-6A45-8F11-8EA3D1319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1876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9C59F-FE32-233A-221A-619D2632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7AF504-5AF9-BAD3-7AAC-80BF46BAA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E96C1A-2B46-750B-4897-8493AFD37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1898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21F1A-A74A-9F00-B45A-29160A24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ECA4DD-F739-EF2A-6269-51CC16E4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1392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9590BC-5DEC-9FD2-E978-67B39A329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72264" y="365125"/>
            <a:ext cx="2014537" cy="57610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DC144A-4D4E-4110-7B3A-D83C3533F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91213" cy="57610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4317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257CB-1FB2-4433-4DE3-4E1A8C44D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63D03C-AB9E-FE4A-F506-4EA018042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1960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7C2E2-BFEF-18FF-173B-715D4DF6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80242-8E56-42F3-203E-6F9F211B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7279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94B58-108B-65C9-DFFB-0B923BC9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E932A7-B49B-3819-B4F4-737D43B7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6188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C1A4B-9B78-BE91-12E8-DB9FD069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168A-A24C-CF74-EC7D-632FEAB75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AD5F3C-9103-44C7-CBBA-7E83027C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9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29153-3D65-40F8-D762-1D32E6C4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B1EE9E-6F3E-B603-89E9-50DEF27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908958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429C3-E339-7A24-BF97-193D1067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4DD353-E4DA-125B-B304-42F89811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8F6325-259D-4B0C-28AC-98F7F0BE1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F740EB-EA00-748E-5F11-50B6FD72A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455B66-5D69-F517-A6E2-4F5AE894F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9918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BAB69-FC72-39D7-D1D2-683B441E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8920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21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DAD65-2236-A28D-91FC-094392A5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1105B-778A-72ED-D312-DA0386D2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8B95AB-9120-3D1C-C638-3902D8B1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553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F1373-307D-886C-0467-19CB5BB9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61514F-7178-951F-E077-5065B46A2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99B4F1-B04E-1C9E-C6EC-FC0CA828E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36208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22AC-FF82-E9A3-C803-6CE7CC95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B80481-D9A4-07A5-5803-5C1FEC553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4778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29D9D9-353A-A8F1-A5CA-1E17197FC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B4C6AC-48CB-ACB0-3756-D370CD719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101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792F3C-1E1D-BF3B-607B-CAEE6700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1100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2752E-2C1C-AC60-755E-6E4733CF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DC666F-29A3-2603-BFA6-D172F97FF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68EFEC-A1AD-6574-09EC-A96740D4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63307F-FC4A-DF7E-D130-145E292C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23185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F935D-3B9C-3582-6ABE-880D9055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897255-ADB7-C10B-C892-3806DF7B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349511-EB21-4381-F40F-E4E63CD5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27F8D8-3898-F4D4-706F-651F98BA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74388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453786-5024-4AE1-679F-541472B83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3860800"/>
            <a:ext cx="526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1E68B4-0EA0-FC25-5F02-73D6BF945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5013327"/>
            <a:ext cx="5278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600F34-ADB9-E4DD-DA3D-81B01E7984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bg2"/>
                </a:solidFill>
              </a:defRPr>
            </a:lvl1pPr>
          </a:lstStyle>
          <a:p>
            <a:r>
              <a:rPr lang="fr-FR" altLang="fr-FR"/>
              <a:t>JJ/MM/AAAA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rgbClr val="E2003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 kern="1200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Image 3" descr="PPT ONE-Fond Bleu10.jpg">
            <a:extLst>
              <a:ext uri="{FF2B5EF4-FFF2-40B4-BE49-F238E27FC236}">
                <a16:creationId xmlns:a16="http://schemas.microsoft.com/office/drawing/2014/main" id="{A1B85596-6519-FA9B-8905-414B7969FB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0"/>
            <a:ext cx="608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09CAA020-6661-A816-54D4-9604F06FE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76601" y="3716338"/>
            <a:ext cx="3827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B8673DC-5BC8-B805-4D6A-63FF9D332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5013327"/>
            <a:ext cx="26749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Présentation</a:t>
            </a:r>
            <a:endParaRPr lang="fr-FR" altLang="fr-FR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2CDD8AC-3108-93A6-56FC-9A116F17D7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r-FR" altLang="fr-FR"/>
              <a:t>JJ/MM/AAAA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800" b="1" kern="1200">
          <a:solidFill>
            <a:srgbClr val="E2003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E2003C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 kern="1200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4E1DA2D4-A0B8-BED1-DF9A-545CFE932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5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8E8D04-347F-F8B4-5DF9-22FDCEA85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7"/>
            <a:ext cx="7885112" cy="436563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E8A791E-53D0-AFC3-39EB-DA50A3B3D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773238"/>
            <a:ext cx="7427912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Lorem ipsum dolor sit amet, consectetur adipiscing elit. </a:t>
            </a:r>
          </a:p>
          <a:p>
            <a:pPr lvl="0"/>
            <a:r>
              <a:rPr lang="fr-FR" altLang="fr-FR"/>
              <a:t>Aenean euismod lacinia enim, bibendum vestibulum lectus porta eu. </a:t>
            </a:r>
          </a:p>
          <a:p>
            <a:pPr lvl="0"/>
            <a:r>
              <a:rPr lang="fr-FR" altLang="fr-FR"/>
              <a:t>Cras ut lectus mi, ac cursus ligula. </a:t>
            </a:r>
          </a:p>
          <a:p>
            <a:pPr lvl="0"/>
            <a:r>
              <a:rPr lang="fr-FR" altLang="fr-FR"/>
              <a:t>Aliquam in massa euismod orci accumsan semper ut sit amet lorem. </a:t>
            </a:r>
          </a:p>
          <a:p>
            <a:pPr lvl="0"/>
            <a:r>
              <a:rPr lang="fr-FR" altLang="fr-FR"/>
              <a:t>Aenean euismod lacinia enim, bibendum vestibulum lectus porta eu. </a:t>
            </a:r>
          </a:p>
          <a:p>
            <a:pPr lvl="0"/>
            <a:r>
              <a:rPr lang="fr-FR" altLang="fr-FR"/>
              <a:t>Cras ut lectus mi, ac cursus ligula. </a:t>
            </a:r>
          </a:p>
          <a:p>
            <a:pPr lvl="0"/>
            <a:endParaRPr lang="fr-FR" altLang="fr-FR"/>
          </a:p>
          <a:p>
            <a:pPr lvl="0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FB111911-6A48-86FA-3869-889946AFC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908050"/>
            <a:ext cx="728345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Lorem ipsum dolor sit amet, consectetur adipiscing elit. </a:t>
            </a:r>
          </a:p>
          <a:p>
            <a:pPr lvl="0"/>
            <a:r>
              <a:rPr lang="fr-FR" altLang="fr-FR"/>
              <a:t>Aenean euismod lacinia enim, bibendum vestibulum lectus porta eu. </a:t>
            </a:r>
          </a:p>
          <a:p>
            <a:pPr lvl="0"/>
            <a:r>
              <a:rPr lang="fr-FR" altLang="fr-FR"/>
              <a:t>Cras ut lectus mi, ac cursus ligula. </a:t>
            </a:r>
          </a:p>
          <a:p>
            <a:pPr lvl="0"/>
            <a:r>
              <a:rPr lang="fr-FR" altLang="fr-FR"/>
              <a:t>Aliquam in massa euismod orci accumsan semper ut sit amet lorem. </a:t>
            </a:r>
          </a:p>
          <a:p>
            <a:pPr lvl="0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4EF92-11F6-722A-2ECE-6C669264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104" y="6237312"/>
            <a:ext cx="2133600" cy="476250"/>
          </a:xfrm>
        </p:spPr>
        <p:txBody>
          <a:bodyPr/>
          <a:lstStyle/>
          <a:p>
            <a:r>
              <a:rPr lang="fr-FR" altLang="fr-FR" dirty="0">
                <a:solidFill>
                  <a:srgbClr val="635394"/>
                </a:solidFill>
              </a:rPr>
              <a:t>13/ 10 / 2022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8C791D1-F347-8D91-1766-FCB7B8CD37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3068640"/>
            <a:ext cx="7848550" cy="1512887"/>
          </a:xfrm>
        </p:spPr>
        <p:txBody>
          <a:bodyPr anchor="ctr"/>
          <a:lstStyle/>
          <a:p>
            <a:pPr algn="l"/>
            <a:r>
              <a:rPr lang="fr-FR" altLang="fr-FR" sz="4400" dirty="0">
                <a:solidFill>
                  <a:srgbClr val="635394"/>
                </a:solidFill>
              </a:rPr>
              <a:t>Coordination provinciale des coordinateurs ATL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0392EC3-6601-483C-9324-D5692469EA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652965"/>
            <a:ext cx="7416502" cy="1296987"/>
          </a:xfrm>
        </p:spPr>
        <p:txBody>
          <a:bodyPr/>
          <a:lstStyle/>
          <a:p>
            <a:pPr algn="l"/>
            <a:r>
              <a:rPr lang="fr-FR" altLang="fr-FR" sz="3200" dirty="0">
                <a:solidFill>
                  <a:srgbClr val="635394"/>
                </a:solidFill>
              </a:rPr>
              <a:t>Journée sur l’investissement des espaces extérieurs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8385939B-8305-E655-05AF-30831BD1C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635394"/>
          </a:solidFill>
        </p:spPr>
        <p:txBody>
          <a:bodyPr/>
          <a:lstStyle/>
          <a:p>
            <a:r>
              <a:rPr lang="fr-BE" sz="2400" dirty="0"/>
              <a:t>Missions de la coordination ATL provinciale</a:t>
            </a:r>
            <a:endParaRPr lang="fr-FR" altLang="fr-FR" sz="2100" dirty="0"/>
          </a:p>
        </p:txBody>
      </p:sp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AD84D8A-A613-3038-19E2-D9FE625D1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1872783" cy="1102405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fr-BE" dirty="0"/>
              <a:t>Accueillir les nouveaux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Soutenir l’ensemble des coordinateurs</a:t>
            </a:r>
          </a:p>
          <a:p>
            <a:pPr lvl="1"/>
            <a:r>
              <a:rPr lang="fr-BE" dirty="0">
                <a:solidFill>
                  <a:srgbClr val="FF0000"/>
                </a:solidFill>
              </a:rPr>
              <a:t>Informer </a:t>
            </a:r>
          </a:p>
          <a:p>
            <a:pPr lvl="1"/>
            <a:r>
              <a:rPr lang="fr-BE" dirty="0">
                <a:solidFill>
                  <a:srgbClr val="FF0000"/>
                </a:solidFill>
              </a:rPr>
              <a:t>Mettre en réseau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Rassurer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Constituer un groupe de pression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Favoriser l’accessibilité et la connaissance des documents légaux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Approfondir la réflexion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Faciliter la cohérence et la planification du cycle ATL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Constituer un lieu d’échange et de partage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Agir ensemble – Soutien mutuel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Soutenir les synergies et les collaborations entre communes</a:t>
            </a:r>
          </a:p>
          <a:p>
            <a:pPr marL="385763" indent="-385763">
              <a:buFont typeface="+mj-lt"/>
              <a:buAutoNum type="arabicPeriod"/>
            </a:pPr>
            <a:r>
              <a:rPr lang="fr-BE" dirty="0"/>
              <a:t>Faire de la prévention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702FC7A0-1E87-7B55-7004-E3B261778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C93C37-7B20-A681-4CD0-5641094FF9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67949"/>
            <a:ext cx="1578846" cy="1116427"/>
          </a:xfrm>
          <a:prstGeom prst="rect">
            <a:avLst/>
          </a:prstGeom>
        </p:spPr>
      </p:pic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124097" y="1027068"/>
          <a:ext cx="8686800" cy="4799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927">
                  <a:extLst>
                    <a:ext uri="{9D8B030D-6E8A-4147-A177-3AD203B41FA5}">
                      <a16:colId xmlns:a16="http://schemas.microsoft.com/office/drawing/2014/main" val="1139904841"/>
                    </a:ext>
                  </a:extLst>
                </a:gridCol>
                <a:gridCol w="914222">
                  <a:extLst>
                    <a:ext uri="{9D8B030D-6E8A-4147-A177-3AD203B41FA5}">
                      <a16:colId xmlns:a16="http://schemas.microsoft.com/office/drawing/2014/main" val="471521132"/>
                    </a:ext>
                  </a:extLst>
                </a:gridCol>
                <a:gridCol w="1841987">
                  <a:extLst>
                    <a:ext uri="{9D8B030D-6E8A-4147-A177-3AD203B41FA5}">
                      <a16:colId xmlns:a16="http://schemas.microsoft.com/office/drawing/2014/main" val="2581823629"/>
                    </a:ext>
                  </a:extLst>
                </a:gridCol>
                <a:gridCol w="4799664">
                  <a:extLst>
                    <a:ext uri="{9D8B030D-6E8A-4147-A177-3AD203B41FA5}">
                      <a16:colId xmlns:a16="http://schemas.microsoft.com/office/drawing/2014/main" val="164388863"/>
                    </a:ext>
                  </a:extLst>
                </a:gridCol>
              </a:tblGrid>
              <a:tr h="305372">
                <a:tc>
                  <a:txBody>
                    <a:bodyPr/>
                    <a:lstStyle/>
                    <a:p>
                      <a:r>
                        <a:rPr lang="fr-BE" sz="14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Lieu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Type de journée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Objet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97049892"/>
                  </a:ext>
                </a:extLst>
              </a:tr>
              <a:tr h="763427">
                <a:tc>
                  <a:txBody>
                    <a:bodyPr/>
                    <a:lstStyle/>
                    <a:p>
                      <a:r>
                        <a:rPr lang="fr-BE" sz="1400" dirty="0"/>
                        <a:t>Octobre</a:t>
                      </a:r>
                      <a:r>
                        <a:rPr lang="fr-BE" sz="1400" baseline="0" dirty="0"/>
                        <a:t> 2016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 err="1"/>
                        <a:t>Clerheid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Journée d’étude</a:t>
                      </a:r>
                      <a:r>
                        <a:rPr lang="fr-BE" sz="1400" baseline="0" dirty="0"/>
                        <a:t> ONE</a:t>
                      </a:r>
                    </a:p>
                    <a:p>
                      <a:r>
                        <a:rPr lang="fr-BE" sz="1400" baseline="0" dirty="0"/>
                        <a:t>la nature une 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baseline="0" dirty="0"/>
                        <a:t>Tour de la législation, « La nature une ressource inépuisable » S. </a:t>
                      </a:r>
                      <a:r>
                        <a:rPr lang="fr-BE" sz="1400" baseline="0" dirty="0" err="1"/>
                        <a:t>Humbrecht</a:t>
                      </a:r>
                      <a:r>
                        <a:rPr lang="fr-BE" sz="1400" baseline="0" dirty="0"/>
                        <a:t>, Présentation du PA de </a:t>
                      </a:r>
                      <a:r>
                        <a:rPr lang="fr-BE" sz="1400" baseline="0" dirty="0" err="1"/>
                        <a:t>Clerheid</a:t>
                      </a:r>
                      <a:r>
                        <a:rPr lang="fr-BE" sz="1400" baseline="0" dirty="0"/>
                        <a:t>, Présentation outil « Vitamine verte ».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0099169"/>
                  </a:ext>
                </a:extLst>
              </a:tr>
              <a:tr h="763427">
                <a:tc>
                  <a:txBody>
                    <a:bodyPr/>
                    <a:lstStyle/>
                    <a:p>
                      <a:r>
                        <a:rPr lang="fr-BE" sz="1400" dirty="0"/>
                        <a:t>Mars 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Fourneaux</a:t>
                      </a:r>
                      <a:r>
                        <a:rPr lang="fr-BE" sz="1400" baseline="0" dirty="0"/>
                        <a:t> Saint Michel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Journée ONE à</a:t>
                      </a:r>
                      <a:r>
                        <a:rPr lang="fr-BE" sz="1400" baseline="0" dirty="0"/>
                        <a:t> destination des </a:t>
                      </a:r>
                      <a:r>
                        <a:rPr lang="fr-BE" sz="1400" dirty="0"/>
                        <a:t>CDV</a:t>
                      </a:r>
                      <a:r>
                        <a:rPr lang="fr-BE" sz="1400" baseline="0" dirty="0"/>
                        <a:t> 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baseline="0" dirty="0"/>
                        <a:t>Présentation outil « Vitamine Verte »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867183"/>
                  </a:ext>
                </a:extLst>
              </a:tr>
              <a:tr h="534399">
                <a:tc>
                  <a:txBody>
                    <a:bodyPr/>
                    <a:lstStyle/>
                    <a:p>
                      <a:r>
                        <a:rPr lang="fr-BE" sz="1400" dirty="0"/>
                        <a:t>Mai 2017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/>
                        <a:t>Tellin</a:t>
                      </a:r>
                      <a:r>
                        <a:rPr lang="fr-BE" sz="1400" dirty="0"/>
                        <a:t> 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Coordination provinciale</a:t>
                      </a:r>
                      <a:r>
                        <a:rPr lang="fr-BE" sz="1400" baseline="0" dirty="0"/>
                        <a:t> </a:t>
                      </a:r>
                      <a:endParaRPr lang="fr-BE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aseline="0" dirty="0"/>
                        <a:t>«  AMO Chlorophylle », « Boite à brol », « Ose le vert, recrée ta cour »</a:t>
                      </a:r>
                      <a:endParaRPr lang="fr-BE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71431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fr-BE" sz="1400" dirty="0"/>
                        <a:t>Novembre 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 err="1"/>
                        <a:t>Juseret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b="0" dirty="0"/>
                        <a:t>Journée</a:t>
                      </a:r>
                      <a:r>
                        <a:rPr lang="fr-BE" sz="1400" b="0" baseline="0" dirty="0"/>
                        <a:t> d’étude ONE</a:t>
                      </a:r>
                    </a:p>
                    <a:p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Investir l’espace extérieur avec de jeunes enfants quel risque?</a:t>
                      </a:r>
                      <a:r>
                        <a:rPr lang="fr-FR" sz="14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b="0" baseline="0" dirty="0"/>
                        <a:t> 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 Le risque dans l’investissement de l’espace extérieur. Une construction sociale et culturelle ? »(E. </a:t>
                      </a:r>
                      <a:r>
                        <a:rPr lang="fr-FR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Razy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« Assurance et jeu dehors »(F. De </a:t>
                      </a:r>
                      <a:r>
                        <a:rPr lang="fr-FR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Clipelle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La santé dans l’IEE (N. </a:t>
                      </a:r>
                      <a:r>
                        <a:rPr lang="fr-FR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Mélice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BE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1691214"/>
                  </a:ext>
                </a:extLst>
              </a:tr>
              <a:tr h="534399">
                <a:tc>
                  <a:txBody>
                    <a:bodyPr/>
                    <a:lstStyle/>
                    <a:p>
                      <a:r>
                        <a:rPr lang="fr-BE" sz="1400" dirty="0"/>
                        <a:t>Mai 2019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/>
                        <a:t>Fauvillers</a:t>
                      </a:r>
                      <a:endParaRPr lang="fr-BE" sz="14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Coordination provinciale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Atelier « animer un temps pédagogique au départ de l’outil recrée ta cour ».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34578"/>
                  </a:ext>
                </a:extLst>
              </a:tr>
              <a:tr h="763427">
                <a:tc>
                  <a:txBody>
                    <a:bodyPr/>
                    <a:lstStyle/>
                    <a:p>
                      <a:r>
                        <a:rPr lang="fr-BE" sz="1400" dirty="0"/>
                        <a:t>Octobre 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CRIE</a:t>
                      </a:r>
                      <a:r>
                        <a:rPr lang="fr-BE" sz="1400" baseline="0" dirty="0"/>
                        <a:t> de Saint Hubert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Journée</a:t>
                      </a:r>
                      <a:r>
                        <a:rPr lang="fr-BE" sz="1400" baseline="0" dirty="0"/>
                        <a:t> d’étude ONE</a:t>
                      </a:r>
                    </a:p>
                    <a:p>
                      <a:r>
                        <a:rPr lang="fr-BE" sz="1400" baseline="0" dirty="0"/>
                        <a:t>Plaisirs du dehors 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BE" sz="1400" baseline="0" dirty="0"/>
                        <a:t>Présentation de voyages d’étude, Rencontre de porteurs de projets petite enfance, ateliers pratiques </a:t>
                      </a:r>
                      <a:endParaRPr lang="fr-B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50197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pPr marL="385763" indent="-385763"/>
            <a:r>
              <a:rPr lang="fr-BE" dirty="0">
                <a:solidFill>
                  <a:srgbClr val="FF0000"/>
                </a:solidFill>
              </a:rPr>
              <a:t>Soutenir l’ensemble des coordinateurs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0" y="4105519"/>
            <a:ext cx="2264883" cy="18262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89" y="4290026"/>
            <a:ext cx="3425786" cy="14572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63" y="3261361"/>
            <a:ext cx="2336333" cy="23006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58" y="1751387"/>
            <a:ext cx="2833077" cy="2559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82" y="2031935"/>
            <a:ext cx="2850754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8385939B-8305-E655-05AF-30831BD1C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471585"/>
          </a:xfrm>
          <a:solidFill>
            <a:srgbClr val="635394"/>
          </a:solidFill>
        </p:spPr>
        <p:txBody>
          <a:bodyPr/>
          <a:lstStyle/>
          <a:p>
            <a:r>
              <a:rPr lang="fr-BE" sz="2400" dirty="0">
                <a:solidFill>
                  <a:srgbClr val="FF0000"/>
                </a:solidFill>
              </a:rPr>
              <a:t>Rassurer</a:t>
            </a:r>
            <a:endParaRPr lang="fr-FR" altLang="fr-FR" sz="2100" dirty="0"/>
          </a:p>
        </p:txBody>
      </p:sp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AD84D8A-A613-3038-19E2-D9FE625D1F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1872783" cy="1102405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31424" y="1528941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0" dirty="0"/>
              <a:t>Journée sur le risque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10" y="2924944"/>
            <a:ext cx="4357505" cy="1666666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790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FF0000"/>
                </a:solidFill>
              </a:rPr>
              <a:t>Constituer un lieu d’échange et de partage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La boite à brol</a:t>
            </a:r>
          </a:p>
          <a:p>
            <a:r>
              <a:rPr lang="fr-BE" dirty="0"/>
              <a:t>Témoignage d’expérience de lieux d’accueil inspirants de la province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52" y="3557479"/>
            <a:ext cx="2924306" cy="19348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57479"/>
            <a:ext cx="3850984" cy="1932494"/>
          </a:xfrm>
          <a:prstGeom prst="rect">
            <a:avLst/>
          </a:prstGeom>
        </p:spPr>
      </p:pic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AD84D8A-A613-3038-19E2-D9FE625D1F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1872783" cy="11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4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fr-BE" dirty="0"/>
              <a:t>Approfondir la réflexion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505560"/>
            <a:ext cx="7419156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La nature une ressource inépuisable   (S. </a:t>
            </a:r>
            <a:r>
              <a:rPr lang="fr-BE" sz="2800" dirty="0" err="1"/>
              <a:t>Humbrecht</a:t>
            </a:r>
            <a:r>
              <a:rPr lang="fr-BE" sz="2800" dirty="0"/>
              <a:t> Franco-allemande)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Présentation voyage d’étude à Gand et Copenhague (Plaisirs du dehors)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800" dirty="0"/>
              <a:t>Approfondir les enjeux des risques du dehors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509120"/>
            <a:ext cx="4303177" cy="1999322"/>
          </a:xfrm>
          <a:prstGeom prst="rect">
            <a:avLst/>
          </a:prstGeom>
        </p:spPr>
      </p:pic>
      <p:pic>
        <p:nvPicPr>
          <p:cNvPr id="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AD84D8A-A613-3038-19E2-D9FE625D1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1872783" cy="11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 pour aujourd’hui…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Mission Approfondir la réflexion</a:t>
            </a:r>
          </a:p>
          <a:p>
            <a:pPr marL="0" indent="0">
              <a:buNone/>
            </a:pPr>
            <a:r>
              <a:rPr lang="fr-BE" dirty="0">
                <a:solidFill>
                  <a:srgbClr val="FF0000"/>
                </a:solidFill>
              </a:rPr>
              <a:t>Constituer un lieu d’échange et </a:t>
            </a:r>
            <a:r>
              <a:rPr lang="fr-BE">
                <a:solidFill>
                  <a:srgbClr val="FF0000"/>
                </a:solidFill>
              </a:rPr>
              <a:t>de partage</a:t>
            </a:r>
            <a:endParaRPr lang="fr-BE" dirty="0"/>
          </a:p>
          <a:p>
            <a:endParaRPr lang="fr-BE" dirty="0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AD84D8A-A613-3038-19E2-D9FE625D1F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1872783" cy="11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975"/>
      </p:ext>
    </p:extLst>
  </p:cSld>
  <p:clrMapOvr>
    <a:masterClrMapping/>
  </p:clrMapOvr>
</p:sld>
</file>

<file path=ppt/theme/theme1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NE  Titre intérieur">
  <a:themeElements>
    <a:clrScheme name="ONE  Titre intérie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 Titre intérieu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 Titre intérie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NE INTERIEUR">
  <a:themeElements>
    <a:clrScheme name="ONE INTERIE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INTERIEUR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INTERIE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NE_CLOTURE">
  <a:themeElements>
    <a:clrScheme name="ONE_CLO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_CLO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_CLO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347</Words>
  <Application>Microsoft Office PowerPoint</Application>
  <PresentationFormat>Affichage à l'écran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Trebuchet MS</vt:lpstr>
      <vt:lpstr>ONE Overture  </vt:lpstr>
      <vt:lpstr>Conception personnalisée</vt:lpstr>
      <vt:lpstr>1_Conception personnalisée</vt:lpstr>
      <vt:lpstr>ONE  Titre intérieur</vt:lpstr>
      <vt:lpstr>ONE INTERIEUR</vt:lpstr>
      <vt:lpstr>ONE_CLOTURE</vt:lpstr>
      <vt:lpstr>Coordination provinciale des coordinateurs ATL</vt:lpstr>
      <vt:lpstr>Missions de la coordination ATL provinciale</vt:lpstr>
      <vt:lpstr>Présentation PowerPoint</vt:lpstr>
      <vt:lpstr>Soutenir l’ensemble des coordinateurs</vt:lpstr>
      <vt:lpstr>Rassurer</vt:lpstr>
      <vt:lpstr>Constituer un lieu d’échange et de partage</vt:lpstr>
      <vt:lpstr>Approfondir la réflexion</vt:lpstr>
      <vt:lpstr>Et pour aujourd’hui… </vt:lpstr>
    </vt:vector>
  </TitlesOfParts>
  <Company>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ONE</dc:creator>
  <cp:lastModifiedBy>Cindy Lobet</cp:lastModifiedBy>
  <cp:revision>44</cp:revision>
  <dcterms:created xsi:type="dcterms:W3CDTF">2012-07-17T11:40:11Z</dcterms:created>
  <dcterms:modified xsi:type="dcterms:W3CDTF">2022-10-17T12:05:41Z</dcterms:modified>
</cp:coreProperties>
</file>