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7"/>
  </p:notes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4" r:id="rId9"/>
    <p:sldId id="267" r:id="rId10"/>
    <p:sldId id="266" r:id="rId11"/>
    <p:sldId id="269" r:id="rId12"/>
    <p:sldId id="268" r:id="rId13"/>
    <p:sldId id="270" r:id="rId14"/>
    <p:sldId id="272" r:id="rId15"/>
    <p:sldId id="273" r:id="rId16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919" autoAdjust="0"/>
  </p:normalViewPr>
  <p:slideViewPr>
    <p:cSldViewPr>
      <p:cViewPr varScale="1">
        <p:scale>
          <a:sx n="72" d="100"/>
          <a:sy n="72" d="100"/>
        </p:scale>
        <p:origin x="272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1508101746635228E-2"/>
          <c:y val="5.8915347748756862E-2"/>
          <c:w val="0.56637851119673865"/>
          <c:h val="0.93556653481713259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Budget annuel communal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552-4D50-8105-B2E5AE8B6850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552-4D50-8105-B2E5AE8B6850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552-4D50-8105-B2E5AE8B6850}"/>
              </c:ext>
            </c:extLst>
          </c:dPt>
          <c:cat>
            <c:strRef>
              <c:f>Feuil1!$A$2:$A$4</c:f>
              <c:strCache>
                <c:ptCount val="3"/>
                <c:pt idx="0">
                  <c:v>ATL 0,25%</c:v>
                </c:pt>
                <c:pt idx="1">
                  <c:v>AES 2%</c:v>
                </c:pt>
                <c:pt idx="2">
                  <c:v>Autres</c:v>
                </c:pt>
              </c:strCache>
            </c:strRef>
          </c:cat>
          <c:val>
            <c:numRef>
              <c:f>Feuil1!$B$2:$B$4</c:f>
              <c:numCache>
                <c:formatCode>General</c:formatCode>
                <c:ptCount val="3"/>
                <c:pt idx="0">
                  <c:v>0.25</c:v>
                </c:pt>
                <c:pt idx="1">
                  <c:v>2</c:v>
                </c:pt>
                <c:pt idx="2">
                  <c:v>92.75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826-407A-A3C9-A51B3A0A6F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0611524690149896"/>
          <c:y val="0.23152589820856861"/>
          <c:w val="0.26576381139877336"/>
          <c:h val="0.5459895430862690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257194824331169E-2"/>
          <c:y val="7.4088828479313459E-2"/>
          <c:w val="0.46862642169728785"/>
          <c:h val="0.8575916353898243"/>
        </c:manualLayout>
      </c:layout>
      <c:doughnutChart>
        <c:varyColors val="1"/>
        <c:ser>
          <c:idx val="0"/>
          <c:order val="0"/>
          <c:tx>
            <c:strRef>
              <c:f>Feuil1!$B$1</c:f>
              <c:strCache>
                <c:ptCount val="1"/>
                <c:pt idx="0">
                  <c:v>Répartition charge/rentrée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F05-4906-AA16-8F2AC6711899}"/>
              </c:ext>
            </c:extLst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F05-4906-AA16-8F2AC6711899}"/>
              </c:ext>
            </c:extLst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F05-4906-AA16-8F2AC6711899}"/>
              </c:ext>
            </c:extLst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F05-4906-AA16-8F2AC6711899}"/>
              </c:ext>
            </c:extLst>
          </c:dPt>
          <c:dPt>
            <c:idx val="4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F05-4906-AA16-8F2AC6711899}"/>
              </c:ext>
            </c:extLst>
          </c:dPt>
          <c:cat>
            <c:strRef>
              <c:f>Feuil1!$A$2:$A$7</c:f>
              <c:strCache>
                <c:ptCount val="5"/>
                <c:pt idx="0">
                  <c:v>Subsides commune</c:v>
                </c:pt>
                <c:pt idx="1">
                  <c:v>Subsides ONE</c:v>
                </c:pt>
                <c:pt idx="2">
                  <c:v>Stages</c:v>
                </c:pt>
                <c:pt idx="3">
                  <c:v>Fonds Maribel</c:v>
                </c:pt>
                <c:pt idx="4">
                  <c:v>PFP parents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5"/>
                <c:pt idx="0">
                  <c:v>20</c:v>
                </c:pt>
                <c:pt idx="1">
                  <c:v>4</c:v>
                </c:pt>
                <c:pt idx="2">
                  <c:v>0.22</c:v>
                </c:pt>
                <c:pt idx="3">
                  <c:v>1.9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B8-4E0E-8343-0715412D41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58275222176175345"/>
          <c:y val="0.16752414650876285"/>
          <c:w val="0.41432379075610354"/>
          <c:h val="0.6911909388339592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95716E9-38A6-4C25-BCB0-8554A6AD014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</dgm:pt>
    <dgm:pt modelId="{F29747B9-593E-4A5B-A75A-B204871F0946}">
      <dgm:prSet phldrT="[Texte]"/>
      <dgm:spPr/>
      <dgm:t>
        <a:bodyPr/>
        <a:lstStyle/>
        <a:p>
          <a:r>
            <a:rPr lang="fr-BE" dirty="0"/>
            <a:t>2012</a:t>
          </a:r>
        </a:p>
      </dgm:t>
    </dgm:pt>
    <dgm:pt modelId="{14552EE0-371F-4EBF-B43B-27468E9A2ABE}" type="parTrans" cxnId="{ED35BB3F-6AF5-4527-8880-1371F8D46E2D}">
      <dgm:prSet/>
      <dgm:spPr/>
      <dgm:t>
        <a:bodyPr/>
        <a:lstStyle/>
        <a:p>
          <a:endParaRPr lang="fr-BE"/>
        </a:p>
      </dgm:t>
    </dgm:pt>
    <dgm:pt modelId="{17B89312-85EF-4CDA-8A72-33461A71947E}" type="sibTrans" cxnId="{ED35BB3F-6AF5-4527-8880-1371F8D46E2D}">
      <dgm:prSet/>
      <dgm:spPr/>
      <dgm:t>
        <a:bodyPr/>
        <a:lstStyle/>
        <a:p>
          <a:endParaRPr lang="fr-BE"/>
        </a:p>
      </dgm:t>
    </dgm:pt>
    <dgm:pt modelId="{5E437DA6-611A-4989-AB31-AE927B812196}">
      <dgm:prSet phldrT="[Texte]"/>
      <dgm:spPr/>
      <dgm:t>
        <a:bodyPr/>
        <a:lstStyle/>
        <a:p>
          <a:r>
            <a:rPr lang="fr-BE" dirty="0"/>
            <a:t>2013</a:t>
          </a:r>
        </a:p>
      </dgm:t>
    </dgm:pt>
    <dgm:pt modelId="{B3D6760D-F83C-4292-9DA4-D2921E411D24}" type="parTrans" cxnId="{799DBB64-2C35-458D-968E-EEBD12131738}">
      <dgm:prSet/>
      <dgm:spPr/>
      <dgm:t>
        <a:bodyPr/>
        <a:lstStyle/>
        <a:p>
          <a:endParaRPr lang="fr-BE"/>
        </a:p>
      </dgm:t>
    </dgm:pt>
    <dgm:pt modelId="{98040373-9D76-4DD8-BA6F-35ABF2992E03}" type="sibTrans" cxnId="{799DBB64-2C35-458D-968E-EEBD12131738}">
      <dgm:prSet/>
      <dgm:spPr/>
      <dgm:t>
        <a:bodyPr/>
        <a:lstStyle/>
        <a:p>
          <a:endParaRPr lang="fr-BE"/>
        </a:p>
      </dgm:t>
    </dgm:pt>
    <dgm:pt modelId="{1B2E1BAD-A09E-4F20-93C0-388C41A67A11}">
      <dgm:prSet custT="1"/>
      <dgm:spPr/>
      <dgm:t>
        <a:bodyPr/>
        <a:lstStyle/>
        <a:p>
          <a:r>
            <a:rPr lang="fr-BE" sz="1800" dirty="0"/>
            <a:t>Volonté politique d’un  même service d’accueil extrascolaire  pour les écoles du territoire</a:t>
          </a:r>
        </a:p>
      </dgm:t>
    </dgm:pt>
    <dgm:pt modelId="{02A26EA0-D655-48B9-A62E-2EE29D8A1E75}" type="parTrans" cxnId="{6DF74FD3-5736-4956-8EAB-6C2F83FF8F64}">
      <dgm:prSet/>
      <dgm:spPr/>
      <dgm:t>
        <a:bodyPr/>
        <a:lstStyle/>
        <a:p>
          <a:endParaRPr lang="fr-BE"/>
        </a:p>
      </dgm:t>
    </dgm:pt>
    <dgm:pt modelId="{6685DB17-767C-465D-8788-636817C23FE4}" type="sibTrans" cxnId="{6DF74FD3-5736-4956-8EAB-6C2F83FF8F64}">
      <dgm:prSet/>
      <dgm:spPr/>
      <dgm:t>
        <a:bodyPr/>
        <a:lstStyle/>
        <a:p>
          <a:endParaRPr lang="fr-BE"/>
        </a:p>
      </dgm:t>
    </dgm:pt>
    <dgm:pt modelId="{D27C4736-50E3-40DA-AFDA-9AFBAAF642B5}">
      <dgm:prSet custT="1"/>
      <dgm:spPr/>
      <dgm:t>
        <a:bodyPr/>
        <a:lstStyle/>
        <a:p>
          <a:r>
            <a:rPr lang="fr-BE" sz="1800" dirty="0"/>
            <a:t>1</a:t>
          </a:r>
          <a:r>
            <a:rPr lang="fr-BE" sz="1800" baseline="30000" dirty="0"/>
            <a:t>ier</a:t>
          </a:r>
          <a:r>
            <a:rPr lang="fr-BE" sz="1800" dirty="0"/>
            <a:t> CLE (2013-2018)</a:t>
          </a:r>
        </a:p>
      </dgm:t>
    </dgm:pt>
    <dgm:pt modelId="{F30E6CB2-A7AA-4823-9D14-E8AF6AEBF5A5}" type="parTrans" cxnId="{687CD90D-0C95-42FF-AE26-9BE02A20FC38}">
      <dgm:prSet/>
      <dgm:spPr/>
      <dgm:t>
        <a:bodyPr/>
        <a:lstStyle/>
        <a:p>
          <a:endParaRPr lang="fr-BE"/>
        </a:p>
      </dgm:t>
    </dgm:pt>
    <dgm:pt modelId="{0C342DFD-47A7-4B01-8B44-2E09760468C7}" type="sibTrans" cxnId="{687CD90D-0C95-42FF-AE26-9BE02A20FC38}">
      <dgm:prSet/>
      <dgm:spPr/>
      <dgm:t>
        <a:bodyPr/>
        <a:lstStyle/>
        <a:p>
          <a:endParaRPr lang="fr-BE"/>
        </a:p>
      </dgm:t>
    </dgm:pt>
    <dgm:pt modelId="{17B1176B-1397-4466-8EAE-7A161E80E568}">
      <dgm:prSet custT="1"/>
      <dgm:spPr/>
      <dgm:t>
        <a:bodyPr/>
        <a:lstStyle/>
        <a:p>
          <a:r>
            <a:rPr lang="fr-BE" sz="1800" dirty="0"/>
            <a:t>Convention commune Etalle et ONE </a:t>
          </a:r>
          <a:r>
            <a:rPr lang="fr-BE" sz="1800" dirty="0">
              <a:sym typeface="Wingdings" panose="05000000000000000000" pitchFamily="2" charset="2"/>
            </a:rPr>
            <a:t> missions de coordination à l’ASBL Stabulaccueil ( CP 332)</a:t>
          </a:r>
          <a:endParaRPr lang="fr-BE" sz="1800" dirty="0"/>
        </a:p>
      </dgm:t>
    </dgm:pt>
    <dgm:pt modelId="{4AB4F291-43FD-4761-B490-5C319F1C1F28}" type="parTrans" cxnId="{370ADD10-0374-4CDB-9541-AEB4301B9BAC}">
      <dgm:prSet/>
      <dgm:spPr/>
      <dgm:t>
        <a:bodyPr/>
        <a:lstStyle/>
        <a:p>
          <a:endParaRPr lang="fr-BE"/>
        </a:p>
      </dgm:t>
    </dgm:pt>
    <dgm:pt modelId="{E1A190E3-4DA0-485D-AFEF-545962E8B5C5}" type="sibTrans" cxnId="{370ADD10-0374-4CDB-9541-AEB4301B9BAC}">
      <dgm:prSet/>
      <dgm:spPr/>
      <dgm:t>
        <a:bodyPr/>
        <a:lstStyle/>
        <a:p>
          <a:endParaRPr lang="fr-BE"/>
        </a:p>
      </dgm:t>
    </dgm:pt>
    <dgm:pt modelId="{69C475FB-8F2A-4066-B3BF-6A2A321AA2A4}">
      <dgm:prSet custT="1"/>
      <dgm:spPr/>
      <dgm:t>
        <a:bodyPr/>
        <a:lstStyle/>
        <a:p>
          <a:r>
            <a:rPr lang="fr-BE" sz="1800" dirty="0"/>
            <a:t>Agrément et subvention pour les 7 implantations (AES 1) </a:t>
          </a:r>
          <a:r>
            <a:rPr lang="fr-BE" sz="1800" dirty="0">
              <a:sym typeface="Wingdings" panose="05000000000000000000" pitchFamily="2" charset="2"/>
            </a:rPr>
            <a:t> mêmes horaires et mêmes tarifs pour les 3 réseaux</a:t>
          </a:r>
          <a:endParaRPr lang="fr-BE" sz="1800" dirty="0"/>
        </a:p>
      </dgm:t>
    </dgm:pt>
    <dgm:pt modelId="{2D236D52-4308-4FDA-B68A-87B183D4C2E5}" type="parTrans" cxnId="{AFF51D29-934D-4C76-9B09-E3409E4599CC}">
      <dgm:prSet/>
      <dgm:spPr/>
      <dgm:t>
        <a:bodyPr/>
        <a:lstStyle/>
        <a:p>
          <a:endParaRPr lang="fr-BE"/>
        </a:p>
      </dgm:t>
    </dgm:pt>
    <dgm:pt modelId="{09308EF6-EE3A-4B70-9E39-34432530E33C}" type="sibTrans" cxnId="{AFF51D29-934D-4C76-9B09-E3409E4599CC}">
      <dgm:prSet/>
      <dgm:spPr/>
      <dgm:t>
        <a:bodyPr/>
        <a:lstStyle/>
        <a:p>
          <a:endParaRPr lang="fr-BE"/>
        </a:p>
      </dgm:t>
    </dgm:pt>
    <dgm:pt modelId="{CAAA52DD-D370-4FDE-BA34-01A446AAE3AB}">
      <dgm:prSet/>
      <dgm:spPr/>
      <dgm:t>
        <a:bodyPr/>
        <a:lstStyle/>
        <a:p>
          <a:endParaRPr lang="fr-BE" sz="1400" dirty="0"/>
        </a:p>
      </dgm:t>
    </dgm:pt>
    <dgm:pt modelId="{1CDBA47E-BF14-4893-99F3-1737B49A1C8C}" type="parTrans" cxnId="{E5DE1E2C-135C-4975-A2D8-8B7F43B5C965}">
      <dgm:prSet/>
      <dgm:spPr/>
      <dgm:t>
        <a:bodyPr/>
        <a:lstStyle/>
        <a:p>
          <a:endParaRPr lang="fr-BE"/>
        </a:p>
      </dgm:t>
    </dgm:pt>
    <dgm:pt modelId="{314F0EF1-B55C-4165-A961-CFA4D1FC443E}" type="sibTrans" cxnId="{E5DE1E2C-135C-4975-A2D8-8B7F43B5C965}">
      <dgm:prSet/>
      <dgm:spPr/>
      <dgm:t>
        <a:bodyPr/>
        <a:lstStyle/>
        <a:p>
          <a:endParaRPr lang="fr-BE"/>
        </a:p>
      </dgm:t>
    </dgm:pt>
    <dgm:pt modelId="{555D83F4-4538-4408-BC21-9170FED8E7EC}">
      <dgm:prSet custT="1"/>
      <dgm:spPr/>
      <dgm:t>
        <a:bodyPr/>
        <a:lstStyle/>
        <a:p>
          <a:r>
            <a:rPr lang="fr-BE" sz="1800" dirty="0"/>
            <a:t>Engagement d’une Coordinatrice ATL – 19h/semaine</a:t>
          </a:r>
        </a:p>
      </dgm:t>
    </dgm:pt>
    <dgm:pt modelId="{5578307C-54F7-4AC4-B6C8-9F99FF18DCB6}" type="parTrans" cxnId="{98D3D2B4-E0ED-4D08-AD69-B6DA3A64420B}">
      <dgm:prSet/>
      <dgm:spPr/>
      <dgm:t>
        <a:bodyPr/>
        <a:lstStyle/>
        <a:p>
          <a:endParaRPr lang="fr-BE"/>
        </a:p>
      </dgm:t>
    </dgm:pt>
    <dgm:pt modelId="{A9D496C5-D2C3-436D-A2F5-5C978CD394C8}" type="sibTrans" cxnId="{98D3D2B4-E0ED-4D08-AD69-B6DA3A64420B}">
      <dgm:prSet/>
      <dgm:spPr/>
      <dgm:t>
        <a:bodyPr/>
        <a:lstStyle/>
        <a:p>
          <a:endParaRPr lang="fr-BE"/>
        </a:p>
      </dgm:t>
    </dgm:pt>
    <dgm:pt modelId="{02F2C93E-9823-4597-B7CF-88BECD40060B}">
      <dgm:prSet custT="1"/>
      <dgm:spPr/>
      <dgm:t>
        <a:bodyPr/>
        <a:lstStyle/>
        <a:p>
          <a:r>
            <a:rPr lang="fr-BE" sz="1800" dirty="0"/>
            <a:t>CDI 19h/semaine pour les accueillantes (D1 </a:t>
          </a:r>
          <a:r>
            <a:rPr lang="fr-BE" sz="1800" dirty="0" err="1"/>
            <a:t>S.Pu</a:t>
          </a:r>
          <a:r>
            <a:rPr lang="fr-BE" sz="1800" dirty="0"/>
            <a:t>) Accueil matin et après-journée + congés scolaires</a:t>
          </a:r>
        </a:p>
      </dgm:t>
    </dgm:pt>
    <dgm:pt modelId="{D53F19CA-4283-4D79-B957-09363989F37C}" type="parTrans" cxnId="{89EFBE30-6BFB-4AA9-9E3B-9C9DD1B915DD}">
      <dgm:prSet/>
      <dgm:spPr/>
      <dgm:t>
        <a:bodyPr/>
        <a:lstStyle/>
        <a:p>
          <a:endParaRPr lang="fr-BE"/>
        </a:p>
      </dgm:t>
    </dgm:pt>
    <dgm:pt modelId="{EACEB856-6EEB-456F-A7BE-09E2DEF7C6DA}" type="sibTrans" cxnId="{89EFBE30-6BFB-4AA9-9E3B-9C9DD1B915DD}">
      <dgm:prSet/>
      <dgm:spPr/>
      <dgm:t>
        <a:bodyPr/>
        <a:lstStyle/>
        <a:p>
          <a:endParaRPr lang="fr-BE"/>
        </a:p>
      </dgm:t>
    </dgm:pt>
    <dgm:pt modelId="{F93F7A7D-ACFA-4747-9166-41F8358B3DEA}" type="pres">
      <dgm:prSet presAssocID="{C95716E9-38A6-4C25-BCB0-8554A6AD014E}" presName="linearFlow" presStyleCnt="0">
        <dgm:presLayoutVars>
          <dgm:dir/>
          <dgm:animLvl val="lvl"/>
          <dgm:resizeHandles val="exact"/>
        </dgm:presLayoutVars>
      </dgm:prSet>
      <dgm:spPr/>
    </dgm:pt>
    <dgm:pt modelId="{3878228D-9D38-439E-ADB4-3A9E0E2E885C}" type="pres">
      <dgm:prSet presAssocID="{F29747B9-593E-4A5B-A75A-B204871F0946}" presName="composite" presStyleCnt="0"/>
      <dgm:spPr/>
    </dgm:pt>
    <dgm:pt modelId="{9F2BDCB1-F264-4AFF-BA3B-3628626DE8FA}" type="pres">
      <dgm:prSet presAssocID="{F29747B9-593E-4A5B-A75A-B204871F0946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9B966138-8649-4D33-A3E4-D5DD8FE1EEEB}" type="pres">
      <dgm:prSet presAssocID="{F29747B9-593E-4A5B-A75A-B204871F0946}" presName="descendantText" presStyleLbl="alignAcc1" presStyleIdx="0" presStyleCnt="2" custScaleY="166238" custLinFactNeighborX="467" custLinFactNeighborY="23257">
        <dgm:presLayoutVars>
          <dgm:bulletEnabled val="1"/>
        </dgm:presLayoutVars>
      </dgm:prSet>
      <dgm:spPr/>
    </dgm:pt>
    <dgm:pt modelId="{6A9F49AA-26B2-4422-8BC2-6A257F3A8C52}" type="pres">
      <dgm:prSet presAssocID="{17B89312-85EF-4CDA-8A72-33461A71947E}" presName="sp" presStyleCnt="0"/>
      <dgm:spPr/>
    </dgm:pt>
    <dgm:pt modelId="{D4FC964B-48E3-46A2-9672-D75DAB90BDCD}" type="pres">
      <dgm:prSet presAssocID="{5E437DA6-611A-4989-AB31-AE927B812196}" presName="composite" presStyleCnt="0"/>
      <dgm:spPr/>
    </dgm:pt>
    <dgm:pt modelId="{3051B16B-B79A-4BC5-8891-55FF404389AC}" type="pres">
      <dgm:prSet presAssocID="{5E437DA6-611A-4989-AB31-AE927B812196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2F5F9FE9-466D-4472-A7FF-5638B48B5DB1}" type="pres">
      <dgm:prSet presAssocID="{5E437DA6-611A-4989-AB31-AE927B812196}" presName="descendantText" presStyleLbl="alignAcc1" presStyleIdx="1" presStyleCnt="2" custScaleY="93586" custLinFactNeighborX="-888" custLinFactNeighborY="18726">
        <dgm:presLayoutVars>
          <dgm:bulletEnabled val="1"/>
        </dgm:presLayoutVars>
      </dgm:prSet>
      <dgm:spPr/>
    </dgm:pt>
  </dgm:ptLst>
  <dgm:cxnLst>
    <dgm:cxn modelId="{687CD90D-0C95-42FF-AE26-9BE02A20FC38}" srcId="{5E437DA6-611A-4989-AB31-AE927B812196}" destId="{D27C4736-50E3-40DA-AFDA-9AFBAAF642B5}" srcOrd="0" destOrd="0" parTransId="{F30E6CB2-A7AA-4823-9D14-E8AF6AEBF5A5}" sibTransId="{0C342DFD-47A7-4B01-8B44-2E09760468C7}"/>
    <dgm:cxn modelId="{370ADD10-0374-4CDB-9541-AEB4301B9BAC}" srcId="{F29747B9-593E-4A5B-A75A-B204871F0946}" destId="{17B1176B-1397-4466-8EAE-7A161E80E568}" srcOrd="1" destOrd="0" parTransId="{4AB4F291-43FD-4761-B490-5C319F1C1F28}" sibTransId="{E1A190E3-4DA0-485D-AFEF-545962E8B5C5}"/>
    <dgm:cxn modelId="{F7781311-3C3D-4D4A-BC7E-0869E45ED3C9}" type="presOf" srcId="{555D83F4-4538-4408-BC21-9170FED8E7EC}" destId="{9B966138-8649-4D33-A3E4-D5DD8FE1EEEB}" srcOrd="0" destOrd="2" presId="urn:microsoft.com/office/officeart/2005/8/layout/chevron2"/>
    <dgm:cxn modelId="{AFF51D29-934D-4C76-9B09-E3409E4599CC}" srcId="{5E437DA6-611A-4989-AB31-AE927B812196}" destId="{69C475FB-8F2A-4066-B3BF-6A2A321AA2A4}" srcOrd="1" destOrd="0" parTransId="{2D236D52-4308-4FDA-B68A-87B183D4C2E5}" sibTransId="{09308EF6-EE3A-4B70-9E39-34432530E33C}"/>
    <dgm:cxn modelId="{E5DE1E2C-135C-4975-A2D8-8B7F43B5C965}" srcId="{F29747B9-593E-4A5B-A75A-B204871F0946}" destId="{CAAA52DD-D370-4FDE-BA34-01A446AAE3AB}" srcOrd="4" destOrd="0" parTransId="{1CDBA47E-BF14-4893-99F3-1737B49A1C8C}" sibTransId="{314F0EF1-B55C-4165-A961-CFA4D1FC443E}"/>
    <dgm:cxn modelId="{1BB96E2F-0CD6-44F5-B090-27A28CB47E37}" type="presOf" srcId="{D27C4736-50E3-40DA-AFDA-9AFBAAF642B5}" destId="{2F5F9FE9-466D-4472-A7FF-5638B48B5DB1}" srcOrd="0" destOrd="0" presId="urn:microsoft.com/office/officeart/2005/8/layout/chevron2"/>
    <dgm:cxn modelId="{89EFBE30-6BFB-4AA9-9E3B-9C9DD1B915DD}" srcId="{F29747B9-593E-4A5B-A75A-B204871F0946}" destId="{02F2C93E-9823-4597-B7CF-88BECD40060B}" srcOrd="3" destOrd="0" parTransId="{D53F19CA-4283-4D79-B957-09363989F37C}" sibTransId="{EACEB856-6EEB-456F-A7BE-09E2DEF7C6DA}"/>
    <dgm:cxn modelId="{8C4BF634-5721-4D99-B120-B9B4029FEB13}" type="presOf" srcId="{F29747B9-593E-4A5B-A75A-B204871F0946}" destId="{9F2BDCB1-F264-4AFF-BA3B-3628626DE8FA}" srcOrd="0" destOrd="0" presId="urn:microsoft.com/office/officeart/2005/8/layout/chevron2"/>
    <dgm:cxn modelId="{ED35BB3F-6AF5-4527-8880-1371F8D46E2D}" srcId="{C95716E9-38A6-4C25-BCB0-8554A6AD014E}" destId="{F29747B9-593E-4A5B-A75A-B204871F0946}" srcOrd="0" destOrd="0" parTransId="{14552EE0-371F-4EBF-B43B-27468E9A2ABE}" sibTransId="{17B89312-85EF-4CDA-8A72-33461A71947E}"/>
    <dgm:cxn modelId="{5FB25964-CE29-4AA9-9B61-C31FECE681FC}" type="presOf" srcId="{17B1176B-1397-4466-8EAE-7A161E80E568}" destId="{9B966138-8649-4D33-A3E4-D5DD8FE1EEEB}" srcOrd="0" destOrd="1" presId="urn:microsoft.com/office/officeart/2005/8/layout/chevron2"/>
    <dgm:cxn modelId="{799DBB64-2C35-458D-968E-EEBD12131738}" srcId="{C95716E9-38A6-4C25-BCB0-8554A6AD014E}" destId="{5E437DA6-611A-4989-AB31-AE927B812196}" srcOrd="1" destOrd="0" parTransId="{B3D6760D-F83C-4292-9DA4-D2921E411D24}" sibTransId="{98040373-9D76-4DD8-BA6F-35ABF2992E03}"/>
    <dgm:cxn modelId="{1584C453-6C3D-4B16-837F-35D43FD8B22F}" type="presOf" srcId="{02F2C93E-9823-4597-B7CF-88BECD40060B}" destId="{9B966138-8649-4D33-A3E4-D5DD8FE1EEEB}" srcOrd="0" destOrd="3" presId="urn:microsoft.com/office/officeart/2005/8/layout/chevron2"/>
    <dgm:cxn modelId="{B6683D98-8332-4C1C-97CA-6871D7CCAC9A}" type="presOf" srcId="{CAAA52DD-D370-4FDE-BA34-01A446AAE3AB}" destId="{9B966138-8649-4D33-A3E4-D5DD8FE1EEEB}" srcOrd="0" destOrd="4" presId="urn:microsoft.com/office/officeart/2005/8/layout/chevron2"/>
    <dgm:cxn modelId="{52DCAD9C-0DDE-4A23-81E6-FEB0C6E60C98}" type="presOf" srcId="{69C475FB-8F2A-4066-B3BF-6A2A321AA2A4}" destId="{2F5F9FE9-466D-4472-A7FF-5638B48B5DB1}" srcOrd="0" destOrd="1" presId="urn:microsoft.com/office/officeart/2005/8/layout/chevron2"/>
    <dgm:cxn modelId="{F6B792B1-728E-48E5-92AB-2669041B4194}" type="presOf" srcId="{1B2E1BAD-A09E-4F20-93C0-388C41A67A11}" destId="{9B966138-8649-4D33-A3E4-D5DD8FE1EEEB}" srcOrd="0" destOrd="0" presId="urn:microsoft.com/office/officeart/2005/8/layout/chevron2"/>
    <dgm:cxn modelId="{98D3D2B4-E0ED-4D08-AD69-B6DA3A64420B}" srcId="{F29747B9-593E-4A5B-A75A-B204871F0946}" destId="{555D83F4-4538-4408-BC21-9170FED8E7EC}" srcOrd="2" destOrd="0" parTransId="{5578307C-54F7-4AC4-B6C8-9F99FF18DCB6}" sibTransId="{A9D496C5-D2C3-436D-A2F5-5C978CD394C8}"/>
    <dgm:cxn modelId="{96805ACC-8DF5-4E49-8AD4-EFA43FF60017}" type="presOf" srcId="{5E437DA6-611A-4989-AB31-AE927B812196}" destId="{3051B16B-B79A-4BC5-8891-55FF404389AC}" srcOrd="0" destOrd="0" presId="urn:microsoft.com/office/officeart/2005/8/layout/chevron2"/>
    <dgm:cxn modelId="{6DF74FD3-5736-4956-8EAB-6C2F83FF8F64}" srcId="{F29747B9-593E-4A5B-A75A-B204871F0946}" destId="{1B2E1BAD-A09E-4F20-93C0-388C41A67A11}" srcOrd="0" destOrd="0" parTransId="{02A26EA0-D655-48B9-A62E-2EE29D8A1E75}" sibTransId="{6685DB17-767C-465D-8788-636817C23FE4}"/>
    <dgm:cxn modelId="{F11C2DF1-DA63-4E1F-AD83-9505244D5080}" type="presOf" srcId="{C95716E9-38A6-4C25-BCB0-8554A6AD014E}" destId="{F93F7A7D-ACFA-4747-9166-41F8358B3DEA}" srcOrd="0" destOrd="0" presId="urn:microsoft.com/office/officeart/2005/8/layout/chevron2"/>
    <dgm:cxn modelId="{E319DF7A-B8C8-4EFA-AE5F-97A4A4CE6610}" type="presParOf" srcId="{F93F7A7D-ACFA-4747-9166-41F8358B3DEA}" destId="{3878228D-9D38-439E-ADB4-3A9E0E2E885C}" srcOrd="0" destOrd="0" presId="urn:microsoft.com/office/officeart/2005/8/layout/chevron2"/>
    <dgm:cxn modelId="{F671D1F9-D13C-4DAB-A24B-9B9099FADEB0}" type="presParOf" srcId="{3878228D-9D38-439E-ADB4-3A9E0E2E885C}" destId="{9F2BDCB1-F264-4AFF-BA3B-3628626DE8FA}" srcOrd="0" destOrd="0" presId="urn:microsoft.com/office/officeart/2005/8/layout/chevron2"/>
    <dgm:cxn modelId="{40921D98-49ED-4C05-BF2E-F99EBE65D187}" type="presParOf" srcId="{3878228D-9D38-439E-ADB4-3A9E0E2E885C}" destId="{9B966138-8649-4D33-A3E4-D5DD8FE1EEEB}" srcOrd="1" destOrd="0" presId="urn:microsoft.com/office/officeart/2005/8/layout/chevron2"/>
    <dgm:cxn modelId="{F4B637B0-6BEB-422F-BB12-9103E5E9A317}" type="presParOf" srcId="{F93F7A7D-ACFA-4747-9166-41F8358B3DEA}" destId="{6A9F49AA-26B2-4422-8BC2-6A257F3A8C52}" srcOrd="1" destOrd="0" presId="urn:microsoft.com/office/officeart/2005/8/layout/chevron2"/>
    <dgm:cxn modelId="{FA6BA290-0F80-4AA1-A289-CCF7794726F9}" type="presParOf" srcId="{F93F7A7D-ACFA-4747-9166-41F8358B3DEA}" destId="{D4FC964B-48E3-46A2-9672-D75DAB90BDCD}" srcOrd="2" destOrd="0" presId="urn:microsoft.com/office/officeart/2005/8/layout/chevron2"/>
    <dgm:cxn modelId="{A5DCDEBB-DF73-426E-B859-985DE3E0D57E}" type="presParOf" srcId="{D4FC964B-48E3-46A2-9672-D75DAB90BDCD}" destId="{3051B16B-B79A-4BC5-8891-55FF404389AC}" srcOrd="0" destOrd="0" presId="urn:microsoft.com/office/officeart/2005/8/layout/chevron2"/>
    <dgm:cxn modelId="{2024D8A0-4836-4322-A1EE-B8B3923D3886}" type="presParOf" srcId="{D4FC964B-48E3-46A2-9672-D75DAB90BDCD}" destId="{2F5F9FE9-466D-4472-A7FF-5638B48B5DB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5716E9-38A6-4C25-BCB0-8554A6AD014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</dgm:pt>
    <dgm:pt modelId="{F29747B9-593E-4A5B-A75A-B204871F0946}">
      <dgm:prSet phldrT="[Texte]"/>
      <dgm:spPr/>
      <dgm:t>
        <a:bodyPr/>
        <a:lstStyle/>
        <a:p>
          <a:r>
            <a:rPr lang="fr-BE" dirty="0"/>
            <a:t>2017</a:t>
          </a:r>
        </a:p>
      </dgm:t>
    </dgm:pt>
    <dgm:pt modelId="{14552EE0-371F-4EBF-B43B-27468E9A2ABE}" type="parTrans" cxnId="{ED35BB3F-6AF5-4527-8880-1371F8D46E2D}">
      <dgm:prSet/>
      <dgm:spPr/>
      <dgm:t>
        <a:bodyPr/>
        <a:lstStyle/>
        <a:p>
          <a:endParaRPr lang="fr-BE"/>
        </a:p>
      </dgm:t>
    </dgm:pt>
    <dgm:pt modelId="{17B89312-85EF-4CDA-8A72-33461A71947E}" type="sibTrans" cxnId="{ED35BB3F-6AF5-4527-8880-1371F8D46E2D}">
      <dgm:prSet/>
      <dgm:spPr/>
      <dgm:t>
        <a:bodyPr/>
        <a:lstStyle/>
        <a:p>
          <a:endParaRPr lang="fr-BE"/>
        </a:p>
      </dgm:t>
    </dgm:pt>
    <dgm:pt modelId="{1B2E1BAD-A09E-4F20-93C0-388C41A67A11}">
      <dgm:prSet/>
      <dgm:spPr/>
      <dgm:t>
        <a:bodyPr/>
        <a:lstStyle/>
        <a:p>
          <a:r>
            <a:rPr lang="fr-BE" dirty="0"/>
            <a:t>Coordinatrice ATL ½ temps </a:t>
          </a:r>
          <a:r>
            <a:rPr lang="fr-BE" dirty="0">
              <a:sym typeface="Wingdings" panose="05000000000000000000" pitchFamily="2" charset="2"/>
            </a:rPr>
            <a:t>30h/semaine</a:t>
          </a:r>
          <a:endParaRPr lang="fr-BE" dirty="0"/>
        </a:p>
      </dgm:t>
    </dgm:pt>
    <dgm:pt modelId="{02A26EA0-D655-48B9-A62E-2EE29D8A1E75}" type="parTrans" cxnId="{6DF74FD3-5736-4956-8EAB-6C2F83FF8F64}">
      <dgm:prSet/>
      <dgm:spPr/>
      <dgm:t>
        <a:bodyPr/>
        <a:lstStyle/>
        <a:p>
          <a:endParaRPr lang="fr-BE"/>
        </a:p>
      </dgm:t>
    </dgm:pt>
    <dgm:pt modelId="{6685DB17-767C-465D-8788-636817C23FE4}" type="sibTrans" cxnId="{6DF74FD3-5736-4956-8EAB-6C2F83FF8F64}">
      <dgm:prSet/>
      <dgm:spPr/>
      <dgm:t>
        <a:bodyPr/>
        <a:lstStyle/>
        <a:p>
          <a:endParaRPr lang="fr-BE"/>
        </a:p>
      </dgm:t>
    </dgm:pt>
    <dgm:pt modelId="{D27C4736-50E3-40DA-AFDA-9AFBAAF642B5}">
      <dgm:prSet/>
      <dgm:spPr/>
      <dgm:t>
        <a:bodyPr/>
        <a:lstStyle/>
        <a:p>
          <a:r>
            <a:rPr lang="fr-BE" dirty="0"/>
            <a:t>2018</a:t>
          </a:r>
        </a:p>
      </dgm:t>
    </dgm:pt>
    <dgm:pt modelId="{F30E6CB2-A7AA-4823-9D14-E8AF6AEBF5A5}" type="parTrans" cxnId="{687CD90D-0C95-42FF-AE26-9BE02A20FC38}">
      <dgm:prSet/>
      <dgm:spPr/>
      <dgm:t>
        <a:bodyPr/>
        <a:lstStyle/>
        <a:p>
          <a:endParaRPr lang="fr-BE"/>
        </a:p>
      </dgm:t>
    </dgm:pt>
    <dgm:pt modelId="{0C342DFD-47A7-4B01-8B44-2E09760468C7}" type="sibTrans" cxnId="{687CD90D-0C95-42FF-AE26-9BE02A20FC38}">
      <dgm:prSet/>
      <dgm:spPr/>
      <dgm:t>
        <a:bodyPr/>
        <a:lstStyle/>
        <a:p>
          <a:endParaRPr lang="fr-BE"/>
        </a:p>
      </dgm:t>
    </dgm:pt>
    <dgm:pt modelId="{69C475FB-8F2A-4066-B3BF-6A2A321AA2A4}">
      <dgm:prSet/>
      <dgm:spPr/>
      <dgm:t>
        <a:bodyPr/>
        <a:lstStyle/>
        <a:p>
          <a:r>
            <a:rPr lang="fr-BE" dirty="0"/>
            <a:t>2</a:t>
          </a:r>
          <a:r>
            <a:rPr lang="fr-BE" baseline="30000" dirty="0"/>
            <a:t>ième</a:t>
          </a:r>
          <a:r>
            <a:rPr lang="fr-BE" dirty="0"/>
            <a:t> CLE (2018-2023)</a:t>
          </a:r>
        </a:p>
      </dgm:t>
    </dgm:pt>
    <dgm:pt modelId="{2D236D52-4308-4FDA-B68A-87B183D4C2E5}" type="parTrans" cxnId="{AFF51D29-934D-4C76-9B09-E3409E4599CC}">
      <dgm:prSet/>
      <dgm:spPr/>
      <dgm:t>
        <a:bodyPr/>
        <a:lstStyle/>
        <a:p>
          <a:endParaRPr lang="fr-BE"/>
        </a:p>
      </dgm:t>
    </dgm:pt>
    <dgm:pt modelId="{09308EF6-EE3A-4B70-9E39-34432530E33C}" type="sibTrans" cxnId="{AFF51D29-934D-4C76-9B09-E3409E4599CC}">
      <dgm:prSet/>
      <dgm:spPr/>
      <dgm:t>
        <a:bodyPr/>
        <a:lstStyle/>
        <a:p>
          <a:endParaRPr lang="fr-BE"/>
        </a:p>
      </dgm:t>
    </dgm:pt>
    <dgm:pt modelId="{DA886174-67F7-4021-910A-0DFA142C0A15}">
      <dgm:prSet/>
      <dgm:spPr/>
      <dgm:t>
        <a:bodyPr/>
        <a:lstStyle/>
        <a:p>
          <a:r>
            <a:rPr lang="fr-BE"/>
            <a:t>Agrément CDV pour la commune</a:t>
          </a:r>
          <a:endParaRPr lang="fr-BE" dirty="0"/>
        </a:p>
      </dgm:t>
    </dgm:pt>
    <dgm:pt modelId="{DD70CCD2-945E-4638-93A3-2DCEB4AF1745}" type="parTrans" cxnId="{1178962D-BE1F-4529-BC7B-0C4122CD5CAF}">
      <dgm:prSet/>
      <dgm:spPr/>
      <dgm:t>
        <a:bodyPr/>
        <a:lstStyle/>
        <a:p>
          <a:endParaRPr lang="fr-BE"/>
        </a:p>
      </dgm:t>
    </dgm:pt>
    <dgm:pt modelId="{E5B16E5F-779A-4A64-8BC0-972AA2632FA4}" type="sibTrans" cxnId="{1178962D-BE1F-4529-BC7B-0C4122CD5CAF}">
      <dgm:prSet/>
      <dgm:spPr/>
      <dgm:t>
        <a:bodyPr/>
        <a:lstStyle/>
        <a:p>
          <a:endParaRPr lang="fr-BE"/>
        </a:p>
      </dgm:t>
    </dgm:pt>
    <dgm:pt modelId="{CA352F1B-AC7F-4F93-ABF5-1722E1BB6496}">
      <dgm:prSet/>
      <dgm:spPr/>
      <dgm:t>
        <a:bodyPr/>
        <a:lstStyle/>
        <a:p>
          <a:r>
            <a:rPr lang="fr-BE" dirty="0"/>
            <a:t>Engagement nouveau coordinateur ATL</a:t>
          </a:r>
        </a:p>
      </dgm:t>
    </dgm:pt>
    <dgm:pt modelId="{C9DDAE0F-A495-403C-A282-ABC20EC5D764}" type="parTrans" cxnId="{B9027E9F-0814-4DA7-A2A8-B6C3A5202DD6}">
      <dgm:prSet/>
      <dgm:spPr/>
    </dgm:pt>
    <dgm:pt modelId="{26E53BAD-F466-46FC-86CD-5B235D7F1A5E}" type="sibTrans" cxnId="{B9027E9F-0814-4DA7-A2A8-B6C3A5202DD6}">
      <dgm:prSet/>
      <dgm:spPr/>
    </dgm:pt>
    <dgm:pt modelId="{F93F7A7D-ACFA-4747-9166-41F8358B3DEA}" type="pres">
      <dgm:prSet presAssocID="{C95716E9-38A6-4C25-BCB0-8554A6AD014E}" presName="linearFlow" presStyleCnt="0">
        <dgm:presLayoutVars>
          <dgm:dir/>
          <dgm:animLvl val="lvl"/>
          <dgm:resizeHandles val="exact"/>
        </dgm:presLayoutVars>
      </dgm:prSet>
      <dgm:spPr/>
    </dgm:pt>
    <dgm:pt modelId="{3878228D-9D38-439E-ADB4-3A9E0E2E885C}" type="pres">
      <dgm:prSet presAssocID="{F29747B9-593E-4A5B-A75A-B204871F0946}" presName="composite" presStyleCnt="0"/>
      <dgm:spPr/>
    </dgm:pt>
    <dgm:pt modelId="{9F2BDCB1-F264-4AFF-BA3B-3628626DE8FA}" type="pres">
      <dgm:prSet presAssocID="{F29747B9-593E-4A5B-A75A-B204871F0946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9B966138-8649-4D33-A3E4-D5DD8FE1EEEB}" type="pres">
      <dgm:prSet presAssocID="{F29747B9-593E-4A5B-A75A-B204871F0946}" presName="descendantText" presStyleLbl="alignAcc1" presStyleIdx="0" presStyleCnt="2" custScaleY="125472">
        <dgm:presLayoutVars>
          <dgm:bulletEnabled val="1"/>
        </dgm:presLayoutVars>
      </dgm:prSet>
      <dgm:spPr/>
    </dgm:pt>
    <dgm:pt modelId="{6A9F49AA-26B2-4422-8BC2-6A257F3A8C52}" type="pres">
      <dgm:prSet presAssocID="{17B89312-85EF-4CDA-8A72-33461A71947E}" presName="sp" presStyleCnt="0"/>
      <dgm:spPr/>
    </dgm:pt>
    <dgm:pt modelId="{CC0B1B34-A2B1-488C-AA86-7AAC98E83243}" type="pres">
      <dgm:prSet presAssocID="{D27C4736-50E3-40DA-AFDA-9AFBAAF642B5}" presName="composite" presStyleCnt="0"/>
      <dgm:spPr/>
    </dgm:pt>
    <dgm:pt modelId="{FE44C68E-E628-438D-8F63-8B4D5904B7E3}" type="pres">
      <dgm:prSet presAssocID="{D27C4736-50E3-40DA-AFDA-9AFBAAF642B5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E32F7A44-02C6-4C43-AF35-BB228344FA7F}" type="pres">
      <dgm:prSet presAssocID="{D27C4736-50E3-40DA-AFDA-9AFBAAF642B5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391B4E01-3E97-49C7-A140-B1AF437C0965}" type="presOf" srcId="{C95716E9-38A6-4C25-BCB0-8554A6AD014E}" destId="{F93F7A7D-ACFA-4747-9166-41F8358B3DEA}" srcOrd="0" destOrd="0" presId="urn:microsoft.com/office/officeart/2005/8/layout/chevron2"/>
    <dgm:cxn modelId="{63D85405-0B18-4EF6-ABDB-128DC6B5C5E0}" type="presOf" srcId="{D27C4736-50E3-40DA-AFDA-9AFBAAF642B5}" destId="{FE44C68E-E628-438D-8F63-8B4D5904B7E3}" srcOrd="0" destOrd="0" presId="urn:microsoft.com/office/officeart/2005/8/layout/chevron2"/>
    <dgm:cxn modelId="{687CD90D-0C95-42FF-AE26-9BE02A20FC38}" srcId="{C95716E9-38A6-4C25-BCB0-8554A6AD014E}" destId="{D27C4736-50E3-40DA-AFDA-9AFBAAF642B5}" srcOrd="1" destOrd="0" parTransId="{F30E6CB2-A7AA-4823-9D14-E8AF6AEBF5A5}" sibTransId="{0C342DFD-47A7-4B01-8B44-2E09760468C7}"/>
    <dgm:cxn modelId="{AFF51D29-934D-4C76-9B09-E3409E4599CC}" srcId="{D27C4736-50E3-40DA-AFDA-9AFBAAF642B5}" destId="{69C475FB-8F2A-4066-B3BF-6A2A321AA2A4}" srcOrd="0" destOrd="0" parTransId="{2D236D52-4308-4FDA-B68A-87B183D4C2E5}" sibTransId="{09308EF6-EE3A-4B70-9E39-34432530E33C}"/>
    <dgm:cxn modelId="{1178962D-BE1F-4529-BC7B-0C4122CD5CAF}" srcId="{D27C4736-50E3-40DA-AFDA-9AFBAAF642B5}" destId="{DA886174-67F7-4021-910A-0DFA142C0A15}" srcOrd="1" destOrd="0" parTransId="{DD70CCD2-945E-4638-93A3-2DCEB4AF1745}" sibTransId="{E5B16E5F-779A-4A64-8BC0-972AA2632FA4}"/>
    <dgm:cxn modelId="{F6E7BC31-7B08-4C75-94FB-9EAE508E3681}" type="presOf" srcId="{69C475FB-8F2A-4066-B3BF-6A2A321AA2A4}" destId="{E32F7A44-02C6-4C43-AF35-BB228344FA7F}" srcOrd="0" destOrd="0" presId="urn:microsoft.com/office/officeart/2005/8/layout/chevron2"/>
    <dgm:cxn modelId="{ED35BB3F-6AF5-4527-8880-1371F8D46E2D}" srcId="{C95716E9-38A6-4C25-BCB0-8554A6AD014E}" destId="{F29747B9-593E-4A5B-A75A-B204871F0946}" srcOrd="0" destOrd="0" parTransId="{14552EE0-371F-4EBF-B43B-27468E9A2ABE}" sibTransId="{17B89312-85EF-4CDA-8A72-33461A71947E}"/>
    <dgm:cxn modelId="{11CA6681-194D-48DA-AC44-A05779989FAA}" type="presOf" srcId="{CA352F1B-AC7F-4F93-ABF5-1722E1BB6496}" destId="{9B966138-8649-4D33-A3E4-D5DD8FE1EEEB}" srcOrd="0" destOrd="1" presId="urn:microsoft.com/office/officeart/2005/8/layout/chevron2"/>
    <dgm:cxn modelId="{B9027E9F-0814-4DA7-A2A8-B6C3A5202DD6}" srcId="{F29747B9-593E-4A5B-A75A-B204871F0946}" destId="{CA352F1B-AC7F-4F93-ABF5-1722E1BB6496}" srcOrd="1" destOrd="0" parTransId="{C9DDAE0F-A495-403C-A282-ABC20EC5D764}" sibTransId="{26E53BAD-F466-46FC-86CD-5B235D7F1A5E}"/>
    <dgm:cxn modelId="{EF41E9B2-8A2E-469C-8485-213EF8EDA481}" type="presOf" srcId="{F29747B9-593E-4A5B-A75A-B204871F0946}" destId="{9F2BDCB1-F264-4AFF-BA3B-3628626DE8FA}" srcOrd="0" destOrd="0" presId="urn:microsoft.com/office/officeart/2005/8/layout/chevron2"/>
    <dgm:cxn modelId="{6DF74FD3-5736-4956-8EAB-6C2F83FF8F64}" srcId="{F29747B9-593E-4A5B-A75A-B204871F0946}" destId="{1B2E1BAD-A09E-4F20-93C0-388C41A67A11}" srcOrd="0" destOrd="0" parTransId="{02A26EA0-D655-48B9-A62E-2EE29D8A1E75}" sibTransId="{6685DB17-767C-465D-8788-636817C23FE4}"/>
    <dgm:cxn modelId="{DA75D9DE-2D45-4F2B-A99C-6946F94712BD}" type="presOf" srcId="{DA886174-67F7-4021-910A-0DFA142C0A15}" destId="{E32F7A44-02C6-4C43-AF35-BB228344FA7F}" srcOrd="0" destOrd="1" presId="urn:microsoft.com/office/officeart/2005/8/layout/chevron2"/>
    <dgm:cxn modelId="{E4F102FC-9C1D-4100-AE8C-4E0CBB064EC3}" type="presOf" srcId="{1B2E1BAD-A09E-4F20-93C0-388C41A67A11}" destId="{9B966138-8649-4D33-A3E4-D5DD8FE1EEEB}" srcOrd="0" destOrd="0" presId="urn:microsoft.com/office/officeart/2005/8/layout/chevron2"/>
    <dgm:cxn modelId="{C49DB951-EE06-4C5A-B591-DDAA53A0187C}" type="presParOf" srcId="{F93F7A7D-ACFA-4747-9166-41F8358B3DEA}" destId="{3878228D-9D38-439E-ADB4-3A9E0E2E885C}" srcOrd="0" destOrd="0" presId="urn:microsoft.com/office/officeart/2005/8/layout/chevron2"/>
    <dgm:cxn modelId="{3F312A83-B86E-4D4D-922B-DD6C4F9FB106}" type="presParOf" srcId="{3878228D-9D38-439E-ADB4-3A9E0E2E885C}" destId="{9F2BDCB1-F264-4AFF-BA3B-3628626DE8FA}" srcOrd="0" destOrd="0" presId="urn:microsoft.com/office/officeart/2005/8/layout/chevron2"/>
    <dgm:cxn modelId="{B09BEEEE-29BE-46E0-9A4B-7351C4ED6199}" type="presParOf" srcId="{3878228D-9D38-439E-ADB4-3A9E0E2E885C}" destId="{9B966138-8649-4D33-A3E4-D5DD8FE1EEEB}" srcOrd="1" destOrd="0" presId="urn:microsoft.com/office/officeart/2005/8/layout/chevron2"/>
    <dgm:cxn modelId="{4381D123-46BD-4218-B659-765BB3D40B90}" type="presParOf" srcId="{F93F7A7D-ACFA-4747-9166-41F8358B3DEA}" destId="{6A9F49AA-26B2-4422-8BC2-6A257F3A8C52}" srcOrd="1" destOrd="0" presId="urn:microsoft.com/office/officeart/2005/8/layout/chevron2"/>
    <dgm:cxn modelId="{7D155BB8-3F10-4367-A27D-589BA8BA74B4}" type="presParOf" srcId="{F93F7A7D-ACFA-4747-9166-41F8358B3DEA}" destId="{CC0B1B34-A2B1-488C-AA86-7AAC98E83243}" srcOrd="2" destOrd="0" presId="urn:microsoft.com/office/officeart/2005/8/layout/chevron2"/>
    <dgm:cxn modelId="{717F4ADB-CFFB-49DA-8A51-2CE86C58D5FF}" type="presParOf" srcId="{CC0B1B34-A2B1-488C-AA86-7AAC98E83243}" destId="{FE44C68E-E628-438D-8F63-8B4D5904B7E3}" srcOrd="0" destOrd="0" presId="urn:microsoft.com/office/officeart/2005/8/layout/chevron2"/>
    <dgm:cxn modelId="{AEBEE554-DCCC-4625-8129-93E51066C0F5}" type="presParOf" srcId="{CC0B1B34-A2B1-488C-AA86-7AAC98E83243}" destId="{E32F7A44-02C6-4C43-AF35-BB228344FA7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5716E9-38A6-4C25-BCB0-8554A6AD014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</dgm:pt>
    <dgm:pt modelId="{F29747B9-593E-4A5B-A75A-B204871F0946}">
      <dgm:prSet phldrT="[Texte]"/>
      <dgm:spPr/>
      <dgm:t>
        <a:bodyPr/>
        <a:lstStyle/>
        <a:p>
          <a:r>
            <a:rPr lang="fr-BE" dirty="0"/>
            <a:t>2019</a:t>
          </a:r>
        </a:p>
      </dgm:t>
    </dgm:pt>
    <dgm:pt modelId="{14552EE0-371F-4EBF-B43B-27468E9A2ABE}" type="parTrans" cxnId="{ED35BB3F-6AF5-4527-8880-1371F8D46E2D}">
      <dgm:prSet/>
      <dgm:spPr/>
      <dgm:t>
        <a:bodyPr/>
        <a:lstStyle/>
        <a:p>
          <a:endParaRPr lang="fr-BE"/>
        </a:p>
      </dgm:t>
    </dgm:pt>
    <dgm:pt modelId="{17B89312-85EF-4CDA-8A72-33461A71947E}" type="sibTrans" cxnId="{ED35BB3F-6AF5-4527-8880-1371F8D46E2D}">
      <dgm:prSet/>
      <dgm:spPr/>
      <dgm:t>
        <a:bodyPr/>
        <a:lstStyle/>
        <a:p>
          <a:endParaRPr lang="fr-BE"/>
        </a:p>
      </dgm:t>
    </dgm:pt>
    <dgm:pt modelId="{1B2E1BAD-A09E-4F20-93C0-388C41A67A11}">
      <dgm:prSet/>
      <dgm:spPr/>
      <dgm:t>
        <a:bodyPr/>
        <a:lstStyle/>
        <a:p>
          <a:endParaRPr lang="fr-BE" dirty="0"/>
        </a:p>
      </dgm:t>
    </dgm:pt>
    <dgm:pt modelId="{02A26EA0-D655-48B9-A62E-2EE29D8A1E75}" type="parTrans" cxnId="{6DF74FD3-5736-4956-8EAB-6C2F83FF8F64}">
      <dgm:prSet/>
      <dgm:spPr/>
      <dgm:t>
        <a:bodyPr/>
        <a:lstStyle/>
        <a:p>
          <a:endParaRPr lang="fr-BE"/>
        </a:p>
      </dgm:t>
    </dgm:pt>
    <dgm:pt modelId="{6685DB17-767C-465D-8788-636817C23FE4}" type="sibTrans" cxnId="{6DF74FD3-5736-4956-8EAB-6C2F83FF8F64}">
      <dgm:prSet/>
      <dgm:spPr/>
      <dgm:t>
        <a:bodyPr/>
        <a:lstStyle/>
        <a:p>
          <a:endParaRPr lang="fr-BE"/>
        </a:p>
      </dgm:t>
    </dgm:pt>
    <dgm:pt modelId="{D27C4736-50E3-40DA-AFDA-9AFBAAF642B5}">
      <dgm:prSet/>
      <dgm:spPr/>
      <dgm:t>
        <a:bodyPr/>
        <a:lstStyle/>
        <a:p>
          <a:r>
            <a:rPr lang="fr-BE" dirty="0"/>
            <a:t>2020</a:t>
          </a:r>
        </a:p>
      </dgm:t>
    </dgm:pt>
    <dgm:pt modelId="{F30E6CB2-A7AA-4823-9D14-E8AF6AEBF5A5}" type="parTrans" cxnId="{687CD90D-0C95-42FF-AE26-9BE02A20FC38}">
      <dgm:prSet/>
      <dgm:spPr/>
      <dgm:t>
        <a:bodyPr/>
        <a:lstStyle/>
        <a:p>
          <a:endParaRPr lang="fr-BE"/>
        </a:p>
      </dgm:t>
    </dgm:pt>
    <dgm:pt modelId="{0C342DFD-47A7-4B01-8B44-2E09760468C7}" type="sibTrans" cxnId="{687CD90D-0C95-42FF-AE26-9BE02A20FC38}">
      <dgm:prSet/>
      <dgm:spPr/>
      <dgm:t>
        <a:bodyPr/>
        <a:lstStyle/>
        <a:p>
          <a:endParaRPr lang="fr-BE"/>
        </a:p>
      </dgm:t>
    </dgm:pt>
    <dgm:pt modelId="{69C475FB-8F2A-4066-B3BF-6A2A321AA2A4}">
      <dgm:prSet/>
      <dgm:spPr/>
      <dgm:t>
        <a:bodyPr/>
        <a:lstStyle/>
        <a:p>
          <a:r>
            <a:rPr lang="fr-BE" i="1" dirty="0"/>
            <a:t>Stage Carnaval  - 3 jours </a:t>
          </a:r>
          <a:r>
            <a:rPr lang="fr-BE" dirty="0"/>
            <a:t>( </a:t>
          </a:r>
          <a:r>
            <a:rPr lang="fr-BE" dirty="0" err="1"/>
            <a:t>Stabulaccueil</a:t>
          </a:r>
          <a:r>
            <a:rPr lang="fr-BE" dirty="0"/>
            <a:t>)</a:t>
          </a:r>
        </a:p>
      </dgm:t>
    </dgm:pt>
    <dgm:pt modelId="{2D236D52-4308-4FDA-B68A-87B183D4C2E5}" type="parTrans" cxnId="{AFF51D29-934D-4C76-9B09-E3409E4599CC}">
      <dgm:prSet/>
      <dgm:spPr/>
      <dgm:t>
        <a:bodyPr/>
        <a:lstStyle/>
        <a:p>
          <a:endParaRPr lang="fr-BE"/>
        </a:p>
      </dgm:t>
    </dgm:pt>
    <dgm:pt modelId="{09308EF6-EE3A-4B70-9E39-34432530E33C}" type="sibTrans" cxnId="{AFF51D29-934D-4C76-9B09-E3409E4599CC}">
      <dgm:prSet/>
      <dgm:spPr/>
      <dgm:t>
        <a:bodyPr/>
        <a:lstStyle/>
        <a:p>
          <a:endParaRPr lang="fr-BE"/>
        </a:p>
      </dgm:t>
    </dgm:pt>
    <dgm:pt modelId="{C76DF343-ACA5-4603-B548-92FE39B6F9A1}">
      <dgm:prSet/>
      <dgm:spPr/>
      <dgm:t>
        <a:bodyPr/>
        <a:lstStyle/>
        <a:p>
          <a:r>
            <a:rPr lang="fr-BE" i="1" dirty="0"/>
            <a:t>Lancement des mercredis récréatifs </a:t>
          </a:r>
          <a:r>
            <a:rPr lang="fr-BE" dirty="0"/>
            <a:t>(1/mois) – (AES + </a:t>
          </a:r>
          <a:r>
            <a:rPr lang="fr-BE" dirty="0" err="1"/>
            <a:t>ext</a:t>
          </a:r>
          <a:r>
            <a:rPr lang="fr-BE" dirty="0"/>
            <a:t>.)</a:t>
          </a:r>
        </a:p>
      </dgm:t>
    </dgm:pt>
    <dgm:pt modelId="{6CD26899-42C8-4482-9554-8E175AE151EA}" type="parTrans" cxnId="{BC1195E1-1DC5-4849-A1C8-1FBBD4DF319F}">
      <dgm:prSet/>
      <dgm:spPr/>
      <dgm:t>
        <a:bodyPr/>
        <a:lstStyle/>
        <a:p>
          <a:endParaRPr lang="fr-BE"/>
        </a:p>
      </dgm:t>
    </dgm:pt>
    <dgm:pt modelId="{6CD6BD2F-B22F-492C-9442-C20D2CB6B57F}" type="sibTrans" cxnId="{BC1195E1-1DC5-4849-A1C8-1FBBD4DF319F}">
      <dgm:prSet/>
      <dgm:spPr/>
      <dgm:t>
        <a:bodyPr/>
        <a:lstStyle/>
        <a:p>
          <a:endParaRPr lang="fr-BE"/>
        </a:p>
      </dgm:t>
    </dgm:pt>
    <dgm:pt modelId="{01926FDE-8513-42FF-B24D-90B10D85FAB7}">
      <dgm:prSet/>
      <dgm:spPr/>
      <dgm:t>
        <a:bodyPr/>
        <a:lstStyle/>
        <a:p>
          <a:r>
            <a:rPr lang="fr-BE" dirty="0"/>
            <a:t>Fonds </a:t>
          </a:r>
          <a:r>
            <a:rPr lang="fr-BE" dirty="0" err="1"/>
            <a:t>Maribel</a:t>
          </a:r>
          <a:r>
            <a:rPr lang="fr-BE" dirty="0"/>
            <a:t> pour une AES</a:t>
          </a:r>
        </a:p>
      </dgm:t>
    </dgm:pt>
    <dgm:pt modelId="{3B4D53AA-E204-4428-BCC2-E31E81A7BC99}" type="parTrans" cxnId="{3A062F8B-322F-460E-A329-F24648BE9054}">
      <dgm:prSet/>
      <dgm:spPr/>
      <dgm:t>
        <a:bodyPr/>
        <a:lstStyle/>
        <a:p>
          <a:endParaRPr lang="fr-BE"/>
        </a:p>
      </dgm:t>
    </dgm:pt>
    <dgm:pt modelId="{43CC2FBA-3BDB-4CF7-8177-65A18535D611}" type="sibTrans" cxnId="{3A062F8B-322F-460E-A329-F24648BE9054}">
      <dgm:prSet/>
      <dgm:spPr/>
      <dgm:t>
        <a:bodyPr/>
        <a:lstStyle/>
        <a:p>
          <a:endParaRPr lang="fr-BE"/>
        </a:p>
      </dgm:t>
    </dgm:pt>
    <dgm:pt modelId="{F93F7A7D-ACFA-4747-9166-41F8358B3DEA}" type="pres">
      <dgm:prSet presAssocID="{C95716E9-38A6-4C25-BCB0-8554A6AD014E}" presName="linearFlow" presStyleCnt="0">
        <dgm:presLayoutVars>
          <dgm:dir/>
          <dgm:animLvl val="lvl"/>
          <dgm:resizeHandles val="exact"/>
        </dgm:presLayoutVars>
      </dgm:prSet>
      <dgm:spPr/>
    </dgm:pt>
    <dgm:pt modelId="{3878228D-9D38-439E-ADB4-3A9E0E2E885C}" type="pres">
      <dgm:prSet presAssocID="{F29747B9-593E-4A5B-A75A-B204871F0946}" presName="composite" presStyleCnt="0"/>
      <dgm:spPr/>
    </dgm:pt>
    <dgm:pt modelId="{9F2BDCB1-F264-4AFF-BA3B-3628626DE8FA}" type="pres">
      <dgm:prSet presAssocID="{F29747B9-593E-4A5B-A75A-B204871F0946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9B966138-8649-4D33-A3E4-D5DD8FE1EEEB}" type="pres">
      <dgm:prSet presAssocID="{F29747B9-593E-4A5B-A75A-B204871F0946}" presName="descendantText" presStyleLbl="alignAcc1" presStyleIdx="0" presStyleCnt="2" custScaleY="125472">
        <dgm:presLayoutVars>
          <dgm:bulletEnabled val="1"/>
        </dgm:presLayoutVars>
      </dgm:prSet>
      <dgm:spPr/>
    </dgm:pt>
    <dgm:pt modelId="{6A9F49AA-26B2-4422-8BC2-6A257F3A8C52}" type="pres">
      <dgm:prSet presAssocID="{17B89312-85EF-4CDA-8A72-33461A71947E}" presName="sp" presStyleCnt="0"/>
      <dgm:spPr/>
    </dgm:pt>
    <dgm:pt modelId="{CC0B1B34-A2B1-488C-AA86-7AAC98E83243}" type="pres">
      <dgm:prSet presAssocID="{D27C4736-50E3-40DA-AFDA-9AFBAAF642B5}" presName="composite" presStyleCnt="0"/>
      <dgm:spPr/>
    </dgm:pt>
    <dgm:pt modelId="{FE44C68E-E628-438D-8F63-8B4D5904B7E3}" type="pres">
      <dgm:prSet presAssocID="{D27C4736-50E3-40DA-AFDA-9AFBAAF642B5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E32F7A44-02C6-4C43-AF35-BB228344FA7F}" type="pres">
      <dgm:prSet presAssocID="{D27C4736-50E3-40DA-AFDA-9AFBAAF642B5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3085F507-7C35-49F1-9AB8-9B6B0161BCA7}" type="presOf" srcId="{D27C4736-50E3-40DA-AFDA-9AFBAAF642B5}" destId="{FE44C68E-E628-438D-8F63-8B4D5904B7E3}" srcOrd="0" destOrd="0" presId="urn:microsoft.com/office/officeart/2005/8/layout/chevron2"/>
    <dgm:cxn modelId="{687CD90D-0C95-42FF-AE26-9BE02A20FC38}" srcId="{C95716E9-38A6-4C25-BCB0-8554A6AD014E}" destId="{D27C4736-50E3-40DA-AFDA-9AFBAAF642B5}" srcOrd="1" destOrd="0" parTransId="{F30E6CB2-A7AA-4823-9D14-E8AF6AEBF5A5}" sibTransId="{0C342DFD-47A7-4B01-8B44-2E09760468C7}"/>
    <dgm:cxn modelId="{9BBF8D14-254D-4D2A-92E3-0A1F14975EB3}" type="presOf" srcId="{C95716E9-38A6-4C25-BCB0-8554A6AD014E}" destId="{F93F7A7D-ACFA-4747-9166-41F8358B3DEA}" srcOrd="0" destOrd="0" presId="urn:microsoft.com/office/officeart/2005/8/layout/chevron2"/>
    <dgm:cxn modelId="{33508717-B9E1-46FC-99A4-83CD0DF70603}" type="presOf" srcId="{C76DF343-ACA5-4603-B548-92FE39B6F9A1}" destId="{9B966138-8649-4D33-A3E4-D5DD8FE1EEEB}" srcOrd="0" destOrd="1" presId="urn:microsoft.com/office/officeart/2005/8/layout/chevron2"/>
    <dgm:cxn modelId="{1771D727-F427-4F81-8082-EFE058465CB4}" type="presOf" srcId="{69C475FB-8F2A-4066-B3BF-6A2A321AA2A4}" destId="{E32F7A44-02C6-4C43-AF35-BB228344FA7F}" srcOrd="0" destOrd="0" presId="urn:microsoft.com/office/officeart/2005/8/layout/chevron2"/>
    <dgm:cxn modelId="{AFF51D29-934D-4C76-9B09-E3409E4599CC}" srcId="{D27C4736-50E3-40DA-AFDA-9AFBAAF642B5}" destId="{69C475FB-8F2A-4066-B3BF-6A2A321AA2A4}" srcOrd="0" destOrd="0" parTransId="{2D236D52-4308-4FDA-B68A-87B183D4C2E5}" sibTransId="{09308EF6-EE3A-4B70-9E39-34432530E33C}"/>
    <dgm:cxn modelId="{52F4BD3B-60F1-437C-8544-BA1D4B096E23}" type="presOf" srcId="{F29747B9-593E-4A5B-A75A-B204871F0946}" destId="{9F2BDCB1-F264-4AFF-BA3B-3628626DE8FA}" srcOrd="0" destOrd="0" presId="urn:microsoft.com/office/officeart/2005/8/layout/chevron2"/>
    <dgm:cxn modelId="{ED35BB3F-6AF5-4527-8880-1371F8D46E2D}" srcId="{C95716E9-38A6-4C25-BCB0-8554A6AD014E}" destId="{F29747B9-593E-4A5B-A75A-B204871F0946}" srcOrd="0" destOrd="0" parTransId="{14552EE0-371F-4EBF-B43B-27468E9A2ABE}" sibTransId="{17B89312-85EF-4CDA-8A72-33461A71947E}"/>
    <dgm:cxn modelId="{1405B849-653F-4B00-A19B-543CC9C2D1A5}" type="presOf" srcId="{01926FDE-8513-42FF-B24D-90B10D85FAB7}" destId="{9B966138-8649-4D33-A3E4-D5DD8FE1EEEB}" srcOrd="0" destOrd="2" presId="urn:microsoft.com/office/officeart/2005/8/layout/chevron2"/>
    <dgm:cxn modelId="{3A062F8B-322F-460E-A329-F24648BE9054}" srcId="{F29747B9-593E-4A5B-A75A-B204871F0946}" destId="{01926FDE-8513-42FF-B24D-90B10D85FAB7}" srcOrd="2" destOrd="0" parTransId="{3B4D53AA-E204-4428-BCC2-E31E81A7BC99}" sibTransId="{43CC2FBA-3BDB-4CF7-8177-65A18535D611}"/>
    <dgm:cxn modelId="{DDD48DD2-3F22-4366-A38C-2A5CA9181FFF}" type="presOf" srcId="{1B2E1BAD-A09E-4F20-93C0-388C41A67A11}" destId="{9B966138-8649-4D33-A3E4-D5DD8FE1EEEB}" srcOrd="0" destOrd="0" presId="urn:microsoft.com/office/officeart/2005/8/layout/chevron2"/>
    <dgm:cxn modelId="{6DF74FD3-5736-4956-8EAB-6C2F83FF8F64}" srcId="{F29747B9-593E-4A5B-A75A-B204871F0946}" destId="{1B2E1BAD-A09E-4F20-93C0-388C41A67A11}" srcOrd="0" destOrd="0" parTransId="{02A26EA0-D655-48B9-A62E-2EE29D8A1E75}" sibTransId="{6685DB17-767C-465D-8788-636817C23FE4}"/>
    <dgm:cxn modelId="{BC1195E1-1DC5-4849-A1C8-1FBBD4DF319F}" srcId="{F29747B9-593E-4A5B-A75A-B204871F0946}" destId="{C76DF343-ACA5-4603-B548-92FE39B6F9A1}" srcOrd="1" destOrd="0" parTransId="{6CD26899-42C8-4482-9554-8E175AE151EA}" sibTransId="{6CD6BD2F-B22F-492C-9442-C20D2CB6B57F}"/>
    <dgm:cxn modelId="{2D221A9E-C916-4093-926F-134603A3F1A6}" type="presParOf" srcId="{F93F7A7D-ACFA-4747-9166-41F8358B3DEA}" destId="{3878228D-9D38-439E-ADB4-3A9E0E2E885C}" srcOrd="0" destOrd="0" presId="urn:microsoft.com/office/officeart/2005/8/layout/chevron2"/>
    <dgm:cxn modelId="{220D420B-CC5F-4480-9D97-923549CF83AF}" type="presParOf" srcId="{3878228D-9D38-439E-ADB4-3A9E0E2E885C}" destId="{9F2BDCB1-F264-4AFF-BA3B-3628626DE8FA}" srcOrd="0" destOrd="0" presId="urn:microsoft.com/office/officeart/2005/8/layout/chevron2"/>
    <dgm:cxn modelId="{E5385D56-C169-412E-97FE-3D7B9936D20C}" type="presParOf" srcId="{3878228D-9D38-439E-ADB4-3A9E0E2E885C}" destId="{9B966138-8649-4D33-A3E4-D5DD8FE1EEEB}" srcOrd="1" destOrd="0" presId="urn:microsoft.com/office/officeart/2005/8/layout/chevron2"/>
    <dgm:cxn modelId="{F5B9FAAE-C2A2-4540-AEAB-B85B217BBB78}" type="presParOf" srcId="{F93F7A7D-ACFA-4747-9166-41F8358B3DEA}" destId="{6A9F49AA-26B2-4422-8BC2-6A257F3A8C52}" srcOrd="1" destOrd="0" presId="urn:microsoft.com/office/officeart/2005/8/layout/chevron2"/>
    <dgm:cxn modelId="{870B444E-C0F9-4663-843C-42E5A111B4BE}" type="presParOf" srcId="{F93F7A7D-ACFA-4747-9166-41F8358B3DEA}" destId="{CC0B1B34-A2B1-488C-AA86-7AAC98E83243}" srcOrd="2" destOrd="0" presId="urn:microsoft.com/office/officeart/2005/8/layout/chevron2"/>
    <dgm:cxn modelId="{1B1F4A38-7276-442D-8742-EECAA21CDBAB}" type="presParOf" srcId="{CC0B1B34-A2B1-488C-AA86-7AAC98E83243}" destId="{FE44C68E-E628-438D-8F63-8B4D5904B7E3}" srcOrd="0" destOrd="0" presId="urn:microsoft.com/office/officeart/2005/8/layout/chevron2"/>
    <dgm:cxn modelId="{E5A75FD4-0279-4E8F-88C7-7D0EF47AC05B}" type="presParOf" srcId="{CC0B1B34-A2B1-488C-AA86-7AAC98E83243}" destId="{E32F7A44-02C6-4C43-AF35-BB228344FA7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5716E9-38A6-4C25-BCB0-8554A6AD014E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</dgm:pt>
    <dgm:pt modelId="{F29747B9-593E-4A5B-A75A-B204871F0946}">
      <dgm:prSet phldrT="[Texte]"/>
      <dgm:spPr/>
      <dgm:t>
        <a:bodyPr/>
        <a:lstStyle/>
        <a:p>
          <a:r>
            <a:rPr lang="fr-BE" dirty="0"/>
            <a:t>2021</a:t>
          </a:r>
        </a:p>
      </dgm:t>
    </dgm:pt>
    <dgm:pt modelId="{14552EE0-371F-4EBF-B43B-27468E9A2ABE}" type="parTrans" cxnId="{ED35BB3F-6AF5-4527-8880-1371F8D46E2D}">
      <dgm:prSet/>
      <dgm:spPr/>
      <dgm:t>
        <a:bodyPr/>
        <a:lstStyle/>
        <a:p>
          <a:endParaRPr lang="fr-BE"/>
        </a:p>
      </dgm:t>
    </dgm:pt>
    <dgm:pt modelId="{17B89312-85EF-4CDA-8A72-33461A71947E}" type="sibTrans" cxnId="{ED35BB3F-6AF5-4527-8880-1371F8D46E2D}">
      <dgm:prSet/>
      <dgm:spPr/>
      <dgm:t>
        <a:bodyPr/>
        <a:lstStyle/>
        <a:p>
          <a:endParaRPr lang="fr-BE"/>
        </a:p>
      </dgm:t>
    </dgm:pt>
    <dgm:pt modelId="{1B2E1BAD-A09E-4F20-93C0-388C41A67A11}">
      <dgm:prSet/>
      <dgm:spPr/>
      <dgm:t>
        <a:bodyPr/>
        <a:lstStyle/>
        <a:p>
          <a:r>
            <a:rPr lang="fr-BE" i="1" dirty="0"/>
            <a:t>Stage Toussaint - 3 jours (</a:t>
          </a:r>
          <a:r>
            <a:rPr lang="fr-BE" i="1" dirty="0" err="1"/>
            <a:t>Stabulaccueil</a:t>
          </a:r>
          <a:r>
            <a:rPr lang="fr-BE" i="1" dirty="0"/>
            <a:t>)</a:t>
          </a:r>
        </a:p>
      </dgm:t>
    </dgm:pt>
    <dgm:pt modelId="{02A26EA0-D655-48B9-A62E-2EE29D8A1E75}" type="parTrans" cxnId="{6DF74FD3-5736-4956-8EAB-6C2F83FF8F64}">
      <dgm:prSet/>
      <dgm:spPr/>
      <dgm:t>
        <a:bodyPr/>
        <a:lstStyle/>
        <a:p>
          <a:endParaRPr lang="fr-BE"/>
        </a:p>
      </dgm:t>
    </dgm:pt>
    <dgm:pt modelId="{6685DB17-767C-465D-8788-636817C23FE4}" type="sibTrans" cxnId="{6DF74FD3-5736-4956-8EAB-6C2F83FF8F64}">
      <dgm:prSet/>
      <dgm:spPr/>
      <dgm:t>
        <a:bodyPr/>
        <a:lstStyle/>
        <a:p>
          <a:endParaRPr lang="fr-BE"/>
        </a:p>
      </dgm:t>
    </dgm:pt>
    <dgm:pt modelId="{D27C4736-50E3-40DA-AFDA-9AFBAAF642B5}">
      <dgm:prSet/>
      <dgm:spPr/>
      <dgm:t>
        <a:bodyPr/>
        <a:lstStyle/>
        <a:p>
          <a:r>
            <a:rPr lang="fr-BE" dirty="0"/>
            <a:t>2022</a:t>
          </a:r>
        </a:p>
      </dgm:t>
    </dgm:pt>
    <dgm:pt modelId="{F30E6CB2-A7AA-4823-9D14-E8AF6AEBF5A5}" type="parTrans" cxnId="{687CD90D-0C95-42FF-AE26-9BE02A20FC38}">
      <dgm:prSet/>
      <dgm:spPr/>
      <dgm:t>
        <a:bodyPr/>
        <a:lstStyle/>
        <a:p>
          <a:endParaRPr lang="fr-BE"/>
        </a:p>
      </dgm:t>
    </dgm:pt>
    <dgm:pt modelId="{0C342DFD-47A7-4B01-8B44-2E09760468C7}" type="sibTrans" cxnId="{687CD90D-0C95-42FF-AE26-9BE02A20FC38}">
      <dgm:prSet/>
      <dgm:spPr/>
      <dgm:t>
        <a:bodyPr/>
        <a:lstStyle/>
        <a:p>
          <a:endParaRPr lang="fr-BE"/>
        </a:p>
      </dgm:t>
    </dgm:pt>
    <dgm:pt modelId="{69C475FB-8F2A-4066-B3BF-6A2A321AA2A4}">
      <dgm:prSet/>
      <dgm:spPr/>
      <dgm:t>
        <a:bodyPr/>
        <a:lstStyle/>
        <a:p>
          <a:r>
            <a:rPr lang="fr-BE" dirty="0"/>
            <a:t>Engagement responsable de projet 19h/semaine</a:t>
          </a:r>
        </a:p>
      </dgm:t>
    </dgm:pt>
    <dgm:pt modelId="{2D236D52-4308-4FDA-B68A-87B183D4C2E5}" type="parTrans" cxnId="{AFF51D29-934D-4C76-9B09-E3409E4599CC}">
      <dgm:prSet/>
      <dgm:spPr/>
      <dgm:t>
        <a:bodyPr/>
        <a:lstStyle/>
        <a:p>
          <a:endParaRPr lang="fr-BE"/>
        </a:p>
      </dgm:t>
    </dgm:pt>
    <dgm:pt modelId="{09308EF6-EE3A-4B70-9E39-34432530E33C}" type="sibTrans" cxnId="{AFF51D29-934D-4C76-9B09-E3409E4599CC}">
      <dgm:prSet/>
      <dgm:spPr/>
      <dgm:t>
        <a:bodyPr/>
        <a:lstStyle/>
        <a:p>
          <a:endParaRPr lang="fr-BE"/>
        </a:p>
      </dgm:t>
    </dgm:pt>
    <dgm:pt modelId="{D4C25D14-3B2F-49E9-9E4A-74E98C69DCAC}">
      <dgm:prSet/>
      <dgm:spPr/>
      <dgm:t>
        <a:bodyPr/>
        <a:lstStyle/>
        <a:p>
          <a:r>
            <a:rPr lang="fr-BE" dirty="0"/>
            <a:t>Renouvellement agrément CDV</a:t>
          </a:r>
        </a:p>
      </dgm:t>
    </dgm:pt>
    <dgm:pt modelId="{3CA9FCFC-1026-478E-849F-66C09D691517}" type="parTrans" cxnId="{3E2038A9-5FB2-42E1-A9FC-E236F15981CA}">
      <dgm:prSet/>
      <dgm:spPr/>
      <dgm:t>
        <a:bodyPr/>
        <a:lstStyle/>
        <a:p>
          <a:endParaRPr lang="fr-BE"/>
        </a:p>
      </dgm:t>
    </dgm:pt>
    <dgm:pt modelId="{A58BC303-F2AF-4D1B-B3BB-08FAE7ED5908}" type="sibTrans" cxnId="{3E2038A9-5FB2-42E1-A9FC-E236F15981CA}">
      <dgm:prSet/>
      <dgm:spPr/>
      <dgm:t>
        <a:bodyPr/>
        <a:lstStyle/>
        <a:p>
          <a:endParaRPr lang="fr-BE"/>
        </a:p>
      </dgm:t>
    </dgm:pt>
    <dgm:pt modelId="{EA88602D-C774-49F4-95B5-8A27C770D7B4}">
      <dgm:prSet/>
      <dgm:spPr/>
      <dgm:t>
        <a:bodyPr/>
        <a:lstStyle/>
        <a:p>
          <a:r>
            <a:rPr lang="fr-BE" dirty="0"/>
            <a:t>Augmentation temps de travail coordinateur ATL 30h/semaine </a:t>
          </a:r>
          <a:r>
            <a:rPr lang="fr-BE" dirty="0">
              <a:sym typeface="Wingdings" panose="05000000000000000000" pitchFamily="2" charset="2"/>
            </a:rPr>
            <a:t> 38h/semaine</a:t>
          </a:r>
          <a:endParaRPr lang="fr-BE" dirty="0"/>
        </a:p>
      </dgm:t>
    </dgm:pt>
    <dgm:pt modelId="{11515506-D327-418F-84F2-9D7F6EA16FFF}" type="parTrans" cxnId="{C4C60594-ACED-4F10-8A51-D893A7B9F132}">
      <dgm:prSet/>
      <dgm:spPr/>
      <dgm:t>
        <a:bodyPr/>
        <a:lstStyle/>
        <a:p>
          <a:endParaRPr lang="fr-BE"/>
        </a:p>
      </dgm:t>
    </dgm:pt>
    <dgm:pt modelId="{04469AF0-4722-4A1D-BD40-81D9514FC7D8}" type="sibTrans" cxnId="{C4C60594-ACED-4F10-8A51-D893A7B9F132}">
      <dgm:prSet/>
      <dgm:spPr/>
      <dgm:t>
        <a:bodyPr/>
        <a:lstStyle/>
        <a:p>
          <a:endParaRPr lang="fr-BE"/>
        </a:p>
      </dgm:t>
    </dgm:pt>
    <dgm:pt modelId="{064BAF37-AA8F-47CA-B481-61944D864F5A}">
      <dgm:prSet/>
      <dgm:spPr/>
      <dgm:t>
        <a:bodyPr/>
        <a:lstStyle/>
        <a:p>
          <a:r>
            <a:rPr lang="fr-BE" dirty="0"/>
            <a:t>10 AES : 6 CDI – 4 CDD ( 19h)</a:t>
          </a:r>
        </a:p>
      </dgm:t>
    </dgm:pt>
    <dgm:pt modelId="{93C40599-DBAE-4454-B622-61615B82C336}" type="parTrans" cxnId="{90769A43-08FA-44F8-AD4B-F8B8BD46E736}">
      <dgm:prSet/>
      <dgm:spPr/>
      <dgm:t>
        <a:bodyPr/>
        <a:lstStyle/>
        <a:p>
          <a:endParaRPr lang="fr-BE"/>
        </a:p>
      </dgm:t>
    </dgm:pt>
    <dgm:pt modelId="{24D8E502-AF40-4671-85BB-74F1D9F1119C}" type="sibTrans" cxnId="{90769A43-08FA-44F8-AD4B-F8B8BD46E736}">
      <dgm:prSet/>
      <dgm:spPr/>
      <dgm:t>
        <a:bodyPr/>
        <a:lstStyle/>
        <a:p>
          <a:endParaRPr lang="fr-BE"/>
        </a:p>
      </dgm:t>
    </dgm:pt>
    <dgm:pt modelId="{F93F7A7D-ACFA-4747-9166-41F8358B3DEA}" type="pres">
      <dgm:prSet presAssocID="{C95716E9-38A6-4C25-BCB0-8554A6AD014E}" presName="linearFlow" presStyleCnt="0">
        <dgm:presLayoutVars>
          <dgm:dir/>
          <dgm:animLvl val="lvl"/>
          <dgm:resizeHandles val="exact"/>
        </dgm:presLayoutVars>
      </dgm:prSet>
      <dgm:spPr/>
    </dgm:pt>
    <dgm:pt modelId="{3878228D-9D38-439E-ADB4-3A9E0E2E885C}" type="pres">
      <dgm:prSet presAssocID="{F29747B9-593E-4A5B-A75A-B204871F0946}" presName="composite" presStyleCnt="0"/>
      <dgm:spPr/>
    </dgm:pt>
    <dgm:pt modelId="{9F2BDCB1-F264-4AFF-BA3B-3628626DE8FA}" type="pres">
      <dgm:prSet presAssocID="{F29747B9-593E-4A5B-A75A-B204871F0946}" presName="parentText" presStyleLbl="alignNode1" presStyleIdx="0" presStyleCnt="2">
        <dgm:presLayoutVars>
          <dgm:chMax val="1"/>
          <dgm:bulletEnabled val="1"/>
        </dgm:presLayoutVars>
      </dgm:prSet>
      <dgm:spPr/>
    </dgm:pt>
    <dgm:pt modelId="{9B966138-8649-4D33-A3E4-D5DD8FE1EEEB}" type="pres">
      <dgm:prSet presAssocID="{F29747B9-593E-4A5B-A75A-B204871F0946}" presName="descendantText" presStyleLbl="alignAcc1" presStyleIdx="0" presStyleCnt="2" custScaleY="125472">
        <dgm:presLayoutVars>
          <dgm:bulletEnabled val="1"/>
        </dgm:presLayoutVars>
      </dgm:prSet>
      <dgm:spPr/>
    </dgm:pt>
    <dgm:pt modelId="{6A9F49AA-26B2-4422-8BC2-6A257F3A8C52}" type="pres">
      <dgm:prSet presAssocID="{17B89312-85EF-4CDA-8A72-33461A71947E}" presName="sp" presStyleCnt="0"/>
      <dgm:spPr/>
    </dgm:pt>
    <dgm:pt modelId="{CC0B1B34-A2B1-488C-AA86-7AAC98E83243}" type="pres">
      <dgm:prSet presAssocID="{D27C4736-50E3-40DA-AFDA-9AFBAAF642B5}" presName="composite" presStyleCnt="0"/>
      <dgm:spPr/>
    </dgm:pt>
    <dgm:pt modelId="{FE44C68E-E628-438D-8F63-8B4D5904B7E3}" type="pres">
      <dgm:prSet presAssocID="{D27C4736-50E3-40DA-AFDA-9AFBAAF642B5}" presName="parentText" presStyleLbl="alignNode1" presStyleIdx="1" presStyleCnt="2">
        <dgm:presLayoutVars>
          <dgm:chMax val="1"/>
          <dgm:bulletEnabled val="1"/>
        </dgm:presLayoutVars>
      </dgm:prSet>
      <dgm:spPr/>
    </dgm:pt>
    <dgm:pt modelId="{E32F7A44-02C6-4C43-AF35-BB228344FA7F}" type="pres">
      <dgm:prSet presAssocID="{D27C4736-50E3-40DA-AFDA-9AFBAAF642B5}" presName="descendantText" presStyleLbl="alignAcc1" presStyleIdx="1" presStyleCnt="2">
        <dgm:presLayoutVars>
          <dgm:bulletEnabled val="1"/>
        </dgm:presLayoutVars>
      </dgm:prSet>
      <dgm:spPr/>
    </dgm:pt>
  </dgm:ptLst>
  <dgm:cxnLst>
    <dgm:cxn modelId="{A15BC701-4622-47D1-9A1A-857CE2B898B4}" type="presOf" srcId="{EA88602D-C774-49F4-95B5-8A27C770D7B4}" destId="{E32F7A44-02C6-4C43-AF35-BB228344FA7F}" srcOrd="0" destOrd="0" presId="urn:microsoft.com/office/officeart/2005/8/layout/chevron2"/>
    <dgm:cxn modelId="{687CD90D-0C95-42FF-AE26-9BE02A20FC38}" srcId="{C95716E9-38A6-4C25-BCB0-8554A6AD014E}" destId="{D27C4736-50E3-40DA-AFDA-9AFBAAF642B5}" srcOrd="1" destOrd="0" parTransId="{F30E6CB2-A7AA-4823-9D14-E8AF6AEBF5A5}" sibTransId="{0C342DFD-47A7-4B01-8B44-2E09760468C7}"/>
    <dgm:cxn modelId="{BBF9A213-0207-43B5-A664-3AE6E3FD8058}" type="presOf" srcId="{D27C4736-50E3-40DA-AFDA-9AFBAAF642B5}" destId="{FE44C68E-E628-438D-8F63-8B4D5904B7E3}" srcOrd="0" destOrd="0" presId="urn:microsoft.com/office/officeart/2005/8/layout/chevron2"/>
    <dgm:cxn modelId="{AFF51D29-934D-4C76-9B09-E3409E4599CC}" srcId="{D27C4736-50E3-40DA-AFDA-9AFBAAF642B5}" destId="{69C475FB-8F2A-4066-B3BF-6A2A321AA2A4}" srcOrd="1" destOrd="0" parTransId="{2D236D52-4308-4FDA-B68A-87B183D4C2E5}" sibTransId="{09308EF6-EE3A-4B70-9E39-34432530E33C}"/>
    <dgm:cxn modelId="{75FD642D-6059-418B-AA98-9AEA1CDA8475}" type="presOf" srcId="{1B2E1BAD-A09E-4F20-93C0-388C41A67A11}" destId="{9B966138-8649-4D33-A3E4-D5DD8FE1EEEB}" srcOrd="0" destOrd="0" presId="urn:microsoft.com/office/officeart/2005/8/layout/chevron2"/>
    <dgm:cxn modelId="{195D9B35-6EA2-463D-96EA-4A428FB031BF}" type="presOf" srcId="{F29747B9-593E-4A5B-A75A-B204871F0946}" destId="{9F2BDCB1-F264-4AFF-BA3B-3628626DE8FA}" srcOrd="0" destOrd="0" presId="urn:microsoft.com/office/officeart/2005/8/layout/chevron2"/>
    <dgm:cxn modelId="{ED35BB3F-6AF5-4527-8880-1371F8D46E2D}" srcId="{C95716E9-38A6-4C25-BCB0-8554A6AD014E}" destId="{F29747B9-593E-4A5B-A75A-B204871F0946}" srcOrd="0" destOrd="0" parTransId="{14552EE0-371F-4EBF-B43B-27468E9A2ABE}" sibTransId="{17B89312-85EF-4CDA-8A72-33461A71947E}"/>
    <dgm:cxn modelId="{5F7F4C5F-1C1A-456D-B076-D3365BECC786}" type="presOf" srcId="{69C475FB-8F2A-4066-B3BF-6A2A321AA2A4}" destId="{E32F7A44-02C6-4C43-AF35-BB228344FA7F}" srcOrd="0" destOrd="1" presId="urn:microsoft.com/office/officeart/2005/8/layout/chevron2"/>
    <dgm:cxn modelId="{90769A43-08FA-44F8-AD4B-F8B8BD46E736}" srcId="{D27C4736-50E3-40DA-AFDA-9AFBAAF642B5}" destId="{064BAF37-AA8F-47CA-B481-61944D864F5A}" srcOrd="2" destOrd="0" parTransId="{93C40599-DBAE-4454-B622-61615B82C336}" sibTransId="{24D8E502-AF40-4671-85BB-74F1D9F1119C}"/>
    <dgm:cxn modelId="{CA2D1D73-F745-465F-9BCA-355D6C2FF169}" type="presOf" srcId="{C95716E9-38A6-4C25-BCB0-8554A6AD014E}" destId="{F93F7A7D-ACFA-4747-9166-41F8358B3DEA}" srcOrd="0" destOrd="0" presId="urn:microsoft.com/office/officeart/2005/8/layout/chevron2"/>
    <dgm:cxn modelId="{C4C60594-ACED-4F10-8A51-D893A7B9F132}" srcId="{D27C4736-50E3-40DA-AFDA-9AFBAAF642B5}" destId="{EA88602D-C774-49F4-95B5-8A27C770D7B4}" srcOrd="0" destOrd="0" parTransId="{11515506-D327-418F-84F2-9D7F6EA16FFF}" sibTransId="{04469AF0-4722-4A1D-BD40-81D9514FC7D8}"/>
    <dgm:cxn modelId="{3E2038A9-5FB2-42E1-A9FC-E236F15981CA}" srcId="{F29747B9-593E-4A5B-A75A-B204871F0946}" destId="{D4C25D14-3B2F-49E9-9E4A-74E98C69DCAC}" srcOrd="1" destOrd="0" parTransId="{3CA9FCFC-1026-478E-849F-66C09D691517}" sibTransId="{A58BC303-F2AF-4D1B-B3BB-08FAE7ED5908}"/>
    <dgm:cxn modelId="{B678A3CC-C259-4F32-A420-2893553198A4}" type="presOf" srcId="{D4C25D14-3B2F-49E9-9E4A-74E98C69DCAC}" destId="{9B966138-8649-4D33-A3E4-D5DD8FE1EEEB}" srcOrd="0" destOrd="1" presId="urn:microsoft.com/office/officeart/2005/8/layout/chevron2"/>
    <dgm:cxn modelId="{6DF74FD3-5736-4956-8EAB-6C2F83FF8F64}" srcId="{F29747B9-593E-4A5B-A75A-B204871F0946}" destId="{1B2E1BAD-A09E-4F20-93C0-388C41A67A11}" srcOrd="0" destOrd="0" parTransId="{02A26EA0-D655-48B9-A62E-2EE29D8A1E75}" sibTransId="{6685DB17-767C-465D-8788-636817C23FE4}"/>
    <dgm:cxn modelId="{063B5ADE-B60B-4151-8DC1-4E8599C4E8AF}" type="presOf" srcId="{064BAF37-AA8F-47CA-B481-61944D864F5A}" destId="{E32F7A44-02C6-4C43-AF35-BB228344FA7F}" srcOrd="0" destOrd="2" presId="urn:microsoft.com/office/officeart/2005/8/layout/chevron2"/>
    <dgm:cxn modelId="{A63E2263-72C6-438C-B30D-3EEC366D9C8E}" type="presParOf" srcId="{F93F7A7D-ACFA-4747-9166-41F8358B3DEA}" destId="{3878228D-9D38-439E-ADB4-3A9E0E2E885C}" srcOrd="0" destOrd="0" presId="urn:microsoft.com/office/officeart/2005/8/layout/chevron2"/>
    <dgm:cxn modelId="{6FD415BA-7D48-4862-922B-9622520B343B}" type="presParOf" srcId="{3878228D-9D38-439E-ADB4-3A9E0E2E885C}" destId="{9F2BDCB1-F264-4AFF-BA3B-3628626DE8FA}" srcOrd="0" destOrd="0" presId="urn:microsoft.com/office/officeart/2005/8/layout/chevron2"/>
    <dgm:cxn modelId="{E5DDE990-3068-4FF0-887D-402A9B1BBD03}" type="presParOf" srcId="{3878228D-9D38-439E-ADB4-3A9E0E2E885C}" destId="{9B966138-8649-4D33-A3E4-D5DD8FE1EEEB}" srcOrd="1" destOrd="0" presId="urn:microsoft.com/office/officeart/2005/8/layout/chevron2"/>
    <dgm:cxn modelId="{9F2F3798-B037-4190-890B-EAD7F45F4321}" type="presParOf" srcId="{F93F7A7D-ACFA-4747-9166-41F8358B3DEA}" destId="{6A9F49AA-26B2-4422-8BC2-6A257F3A8C52}" srcOrd="1" destOrd="0" presId="urn:microsoft.com/office/officeart/2005/8/layout/chevron2"/>
    <dgm:cxn modelId="{5783B9D4-BCAC-4564-8437-2A4EBC7B7D86}" type="presParOf" srcId="{F93F7A7D-ACFA-4747-9166-41F8358B3DEA}" destId="{CC0B1B34-A2B1-488C-AA86-7AAC98E83243}" srcOrd="2" destOrd="0" presId="urn:microsoft.com/office/officeart/2005/8/layout/chevron2"/>
    <dgm:cxn modelId="{3573F9BA-FA47-4D55-A16A-CFA54D15C97E}" type="presParOf" srcId="{CC0B1B34-A2B1-488C-AA86-7AAC98E83243}" destId="{FE44C68E-E628-438D-8F63-8B4D5904B7E3}" srcOrd="0" destOrd="0" presId="urn:microsoft.com/office/officeart/2005/8/layout/chevron2"/>
    <dgm:cxn modelId="{BEC713EF-E7DC-4ED9-9DD4-F1BB313E86BB}" type="presParOf" srcId="{CC0B1B34-A2B1-488C-AA86-7AAC98E83243}" destId="{E32F7A44-02C6-4C43-AF35-BB228344FA7F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B8578D7-796C-4FD9-AAD2-A8C589D84377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BE"/>
        </a:p>
      </dgm:t>
    </dgm:pt>
    <dgm:pt modelId="{25657245-A296-49BB-970F-D26B0D625898}">
      <dgm:prSet phldrT="[Texte]"/>
      <dgm:spPr/>
      <dgm:t>
        <a:bodyPr/>
        <a:lstStyle/>
        <a:p>
          <a:r>
            <a:rPr lang="fr-BE" dirty="0"/>
            <a:t>C. A. </a:t>
          </a:r>
        </a:p>
      </dgm:t>
    </dgm:pt>
    <dgm:pt modelId="{0BBE0B15-80EF-4CB3-822C-0473F8766A33}" type="parTrans" cxnId="{99DF5DE1-B710-4304-A471-B69DF255305D}">
      <dgm:prSet/>
      <dgm:spPr/>
      <dgm:t>
        <a:bodyPr/>
        <a:lstStyle/>
        <a:p>
          <a:endParaRPr lang="fr-BE"/>
        </a:p>
      </dgm:t>
    </dgm:pt>
    <dgm:pt modelId="{623E01CE-32AA-414C-8171-A709DB1CB085}" type="sibTrans" cxnId="{99DF5DE1-B710-4304-A471-B69DF255305D}">
      <dgm:prSet/>
      <dgm:spPr/>
      <dgm:t>
        <a:bodyPr/>
        <a:lstStyle/>
        <a:p>
          <a:endParaRPr lang="fr-BE"/>
        </a:p>
      </dgm:t>
    </dgm:pt>
    <dgm:pt modelId="{B8F34C45-F055-4254-95AF-8DE8E92EA165}">
      <dgm:prSet phldrT="[Texte]"/>
      <dgm:spPr/>
      <dgm:t>
        <a:bodyPr/>
        <a:lstStyle/>
        <a:p>
          <a:r>
            <a:rPr lang="fr-BE" dirty="0"/>
            <a:t>AES</a:t>
          </a:r>
        </a:p>
      </dgm:t>
    </dgm:pt>
    <dgm:pt modelId="{E61E8E10-9F70-474C-9494-4313597D7B99}" type="parTrans" cxnId="{22FC1E9E-E81E-439B-AE8F-C9B7D309FECE}">
      <dgm:prSet/>
      <dgm:spPr/>
      <dgm:t>
        <a:bodyPr/>
        <a:lstStyle/>
        <a:p>
          <a:endParaRPr lang="fr-BE"/>
        </a:p>
      </dgm:t>
    </dgm:pt>
    <dgm:pt modelId="{C84A2A58-FB51-4752-B61E-191227757DA0}" type="sibTrans" cxnId="{22FC1E9E-E81E-439B-AE8F-C9B7D309FECE}">
      <dgm:prSet/>
      <dgm:spPr/>
      <dgm:t>
        <a:bodyPr/>
        <a:lstStyle/>
        <a:p>
          <a:endParaRPr lang="fr-BE"/>
        </a:p>
      </dgm:t>
    </dgm:pt>
    <dgm:pt modelId="{7E5FB222-8916-4F6F-BC45-F855298DF0F1}">
      <dgm:prSet phldrT="[Texte]"/>
      <dgm:spPr/>
      <dgm:t>
        <a:bodyPr/>
        <a:lstStyle/>
        <a:p>
          <a:r>
            <a:rPr lang="fr-BE" dirty="0"/>
            <a:t>Coordination ATL + Coordination ASBL</a:t>
          </a:r>
        </a:p>
      </dgm:t>
    </dgm:pt>
    <dgm:pt modelId="{EF5600E2-7740-469C-AFA2-186BBD8E6D13}" type="sibTrans" cxnId="{36143CEE-D004-4898-902F-B483C63790D0}">
      <dgm:prSet/>
      <dgm:spPr/>
      <dgm:t>
        <a:bodyPr/>
        <a:lstStyle/>
        <a:p>
          <a:endParaRPr lang="fr-BE"/>
        </a:p>
      </dgm:t>
    </dgm:pt>
    <dgm:pt modelId="{24D16A10-0E17-41F3-8414-425CDD1AAF3C}" type="parTrans" cxnId="{36143CEE-D004-4898-902F-B483C63790D0}">
      <dgm:prSet/>
      <dgm:spPr/>
      <dgm:t>
        <a:bodyPr/>
        <a:lstStyle/>
        <a:p>
          <a:endParaRPr lang="fr-BE"/>
        </a:p>
      </dgm:t>
    </dgm:pt>
    <dgm:pt modelId="{A8E765CC-E2F7-4157-99BD-83EA95F1CD57}">
      <dgm:prSet phldrT="[Texte]"/>
      <dgm:spPr/>
      <dgm:t>
        <a:bodyPr/>
        <a:lstStyle/>
        <a:p>
          <a:r>
            <a:rPr lang="fr-BE" dirty="0"/>
            <a:t>Echevine de l’ATL</a:t>
          </a:r>
        </a:p>
      </dgm:t>
    </dgm:pt>
    <dgm:pt modelId="{1CD4B991-3C3F-46C2-8B22-21179A527192}" type="sibTrans" cxnId="{808F1BB1-CBC6-41CE-A4C5-6030641879FB}">
      <dgm:prSet/>
      <dgm:spPr/>
      <dgm:t>
        <a:bodyPr/>
        <a:lstStyle/>
        <a:p>
          <a:endParaRPr lang="fr-BE"/>
        </a:p>
      </dgm:t>
    </dgm:pt>
    <dgm:pt modelId="{56E7A8DE-BCAA-4B61-8271-28F58EB65718}" type="parTrans" cxnId="{808F1BB1-CBC6-41CE-A4C5-6030641879FB}">
      <dgm:prSet/>
      <dgm:spPr/>
      <dgm:t>
        <a:bodyPr/>
        <a:lstStyle/>
        <a:p>
          <a:endParaRPr lang="fr-BE"/>
        </a:p>
      </dgm:t>
    </dgm:pt>
    <dgm:pt modelId="{0F7A825B-B217-4768-AF08-C54C5390567B}">
      <dgm:prSet phldrT="[Texte]"/>
      <dgm:spPr/>
      <dgm:t>
        <a:bodyPr/>
        <a:lstStyle/>
        <a:p>
          <a:r>
            <a:rPr lang="fr-BE" dirty="0"/>
            <a:t>Responsable de projet</a:t>
          </a:r>
        </a:p>
      </dgm:t>
    </dgm:pt>
    <dgm:pt modelId="{60911A61-C98A-4363-900C-A289A2A62EBB}" type="parTrans" cxnId="{6B8C7802-1773-4B1C-8158-007643ADCB47}">
      <dgm:prSet/>
      <dgm:spPr/>
      <dgm:t>
        <a:bodyPr/>
        <a:lstStyle/>
        <a:p>
          <a:endParaRPr lang="fr-BE"/>
        </a:p>
      </dgm:t>
    </dgm:pt>
    <dgm:pt modelId="{CCC8B048-BAD7-4EED-B0A0-F5D02AEA20A5}" type="sibTrans" cxnId="{6B8C7802-1773-4B1C-8158-007643ADCB47}">
      <dgm:prSet/>
      <dgm:spPr/>
      <dgm:t>
        <a:bodyPr/>
        <a:lstStyle/>
        <a:p>
          <a:endParaRPr lang="fr-BE"/>
        </a:p>
      </dgm:t>
    </dgm:pt>
    <dgm:pt modelId="{14A47287-6B7E-477F-8578-EA71CF280E66}" type="pres">
      <dgm:prSet presAssocID="{2B8578D7-796C-4FD9-AAD2-A8C589D84377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A56B4CC4-4F85-4822-801F-A92A64B42E56}" type="pres">
      <dgm:prSet presAssocID="{25657245-A296-49BB-970F-D26B0D625898}" presName="vertOne" presStyleCnt="0"/>
      <dgm:spPr/>
    </dgm:pt>
    <dgm:pt modelId="{2983C4A9-8429-45DD-BE31-F5A148D42FB5}" type="pres">
      <dgm:prSet presAssocID="{25657245-A296-49BB-970F-D26B0D625898}" presName="txOne" presStyleLbl="node0" presStyleIdx="0" presStyleCnt="2" custLinFactNeighborX="5623" custLinFactNeighborY="-1034">
        <dgm:presLayoutVars>
          <dgm:chPref val="3"/>
        </dgm:presLayoutVars>
      </dgm:prSet>
      <dgm:spPr/>
    </dgm:pt>
    <dgm:pt modelId="{220BAED1-FB78-4CCC-8EC8-94BB4091ED5C}" type="pres">
      <dgm:prSet presAssocID="{25657245-A296-49BB-970F-D26B0D625898}" presName="parTransOne" presStyleCnt="0"/>
      <dgm:spPr/>
    </dgm:pt>
    <dgm:pt modelId="{EA5FF926-37AE-4783-9D7A-6E2D55F8D09B}" type="pres">
      <dgm:prSet presAssocID="{25657245-A296-49BB-970F-D26B0D625898}" presName="horzOne" presStyleCnt="0"/>
      <dgm:spPr/>
    </dgm:pt>
    <dgm:pt modelId="{B483C4CD-477A-4343-84EB-9500FB60124A}" type="pres">
      <dgm:prSet presAssocID="{7E5FB222-8916-4F6F-BC45-F855298DF0F1}" presName="vertTwo" presStyleCnt="0"/>
      <dgm:spPr/>
    </dgm:pt>
    <dgm:pt modelId="{27F85038-084E-4C8C-A93F-9D7D372476F7}" type="pres">
      <dgm:prSet presAssocID="{7E5FB222-8916-4F6F-BC45-F855298DF0F1}" presName="txTwo" presStyleLbl="node2" presStyleIdx="0" presStyleCnt="2" custScaleX="123522" custScaleY="119653" custLinFactNeighborX="39060" custLinFactNeighborY="-11658">
        <dgm:presLayoutVars>
          <dgm:chPref val="3"/>
        </dgm:presLayoutVars>
      </dgm:prSet>
      <dgm:spPr/>
    </dgm:pt>
    <dgm:pt modelId="{2CD75A5F-F2B7-4AF3-9C33-645AE0400D44}" type="pres">
      <dgm:prSet presAssocID="{7E5FB222-8916-4F6F-BC45-F855298DF0F1}" presName="horzTwo" presStyleCnt="0"/>
      <dgm:spPr/>
    </dgm:pt>
    <dgm:pt modelId="{0269181A-BC5F-4B73-9FC2-549BF4443608}" type="pres">
      <dgm:prSet presAssocID="{EF5600E2-7740-469C-AFA2-186BBD8E6D13}" presName="sibSpaceTwo" presStyleCnt="0"/>
      <dgm:spPr/>
    </dgm:pt>
    <dgm:pt modelId="{1492B82D-4B5B-487B-BB36-48B1C93BF435}" type="pres">
      <dgm:prSet presAssocID="{0F7A825B-B217-4768-AF08-C54C5390567B}" presName="vertTwo" presStyleCnt="0"/>
      <dgm:spPr/>
    </dgm:pt>
    <dgm:pt modelId="{9D9B274E-CD00-48AC-BFD0-77FA0F2E4841}" type="pres">
      <dgm:prSet presAssocID="{0F7A825B-B217-4768-AF08-C54C5390567B}" presName="txTwo" presStyleLbl="node2" presStyleIdx="1" presStyleCnt="2" custLinFactY="21879" custLinFactNeighborX="28762" custLinFactNeighborY="100000">
        <dgm:presLayoutVars>
          <dgm:chPref val="3"/>
        </dgm:presLayoutVars>
      </dgm:prSet>
      <dgm:spPr/>
    </dgm:pt>
    <dgm:pt modelId="{D8D2C516-7B7A-43BA-AD73-13C4EF3145BF}" type="pres">
      <dgm:prSet presAssocID="{0F7A825B-B217-4768-AF08-C54C5390567B}" presName="parTransTwo" presStyleCnt="0"/>
      <dgm:spPr/>
    </dgm:pt>
    <dgm:pt modelId="{46C635CE-DB0C-4448-9ECF-61B4CAA923D0}" type="pres">
      <dgm:prSet presAssocID="{0F7A825B-B217-4768-AF08-C54C5390567B}" presName="horzTwo" presStyleCnt="0"/>
      <dgm:spPr/>
    </dgm:pt>
    <dgm:pt modelId="{92684798-84F6-4987-8385-BC98F1362467}" type="pres">
      <dgm:prSet presAssocID="{B8F34C45-F055-4254-95AF-8DE8E92EA165}" presName="vertThree" presStyleCnt="0"/>
      <dgm:spPr/>
    </dgm:pt>
    <dgm:pt modelId="{E8882307-F619-47BF-B5E7-8AA0F60D35A8}" type="pres">
      <dgm:prSet presAssocID="{B8F34C45-F055-4254-95AF-8DE8E92EA165}" presName="txThree" presStyleLbl="node3" presStyleIdx="0" presStyleCnt="1" custLinFactNeighborX="-44212" custLinFactNeighborY="-6734">
        <dgm:presLayoutVars>
          <dgm:chPref val="3"/>
        </dgm:presLayoutVars>
      </dgm:prSet>
      <dgm:spPr/>
    </dgm:pt>
    <dgm:pt modelId="{64BEF885-2647-41F5-A4E2-5C49E5D133B3}" type="pres">
      <dgm:prSet presAssocID="{B8F34C45-F055-4254-95AF-8DE8E92EA165}" presName="horzThree" presStyleCnt="0"/>
      <dgm:spPr/>
    </dgm:pt>
    <dgm:pt modelId="{00288A7A-5B33-417B-B43E-AA2253F19FED}" type="pres">
      <dgm:prSet presAssocID="{623E01CE-32AA-414C-8171-A709DB1CB085}" presName="sibSpaceOne" presStyleCnt="0"/>
      <dgm:spPr/>
    </dgm:pt>
    <dgm:pt modelId="{8FF28252-C13B-4159-BF9A-E35EA5E27881}" type="pres">
      <dgm:prSet presAssocID="{A8E765CC-E2F7-4157-99BD-83EA95F1CD57}" presName="vertOne" presStyleCnt="0"/>
      <dgm:spPr/>
    </dgm:pt>
    <dgm:pt modelId="{AE82B21A-F94C-441F-835D-CD6CE561A06A}" type="pres">
      <dgm:prSet presAssocID="{A8E765CC-E2F7-4157-99BD-83EA95F1CD57}" presName="txOne" presStyleLbl="node0" presStyleIdx="1" presStyleCnt="2" custScaleX="80074" custScaleY="64739" custLinFactX="-100000" custLinFactNeighborX="-133773" custLinFactNeighborY="21858">
        <dgm:presLayoutVars>
          <dgm:chPref val="3"/>
        </dgm:presLayoutVars>
      </dgm:prSet>
      <dgm:spPr/>
    </dgm:pt>
    <dgm:pt modelId="{FEF5C7FA-8364-45A7-AA08-42A56608FF80}" type="pres">
      <dgm:prSet presAssocID="{A8E765CC-E2F7-4157-99BD-83EA95F1CD57}" presName="horzOne" presStyleCnt="0"/>
      <dgm:spPr/>
    </dgm:pt>
  </dgm:ptLst>
  <dgm:cxnLst>
    <dgm:cxn modelId="{6B8C7802-1773-4B1C-8158-007643ADCB47}" srcId="{25657245-A296-49BB-970F-D26B0D625898}" destId="{0F7A825B-B217-4768-AF08-C54C5390567B}" srcOrd="1" destOrd="0" parTransId="{60911A61-C98A-4363-900C-A289A2A62EBB}" sibTransId="{CCC8B048-BAD7-4EED-B0A0-F5D02AEA20A5}"/>
    <dgm:cxn modelId="{76BCB170-94EF-4472-951B-25EA7E8BB23B}" type="presOf" srcId="{25657245-A296-49BB-970F-D26B0D625898}" destId="{2983C4A9-8429-45DD-BE31-F5A148D42FB5}" srcOrd="0" destOrd="0" presId="urn:microsoft.com/office/officeart/2005/8/layout/hierarchy4"/>
    <dgm:cxn modelId="{2D4F6A76-AF25-45B0-B313-FF798EB3BCF7}" type="presOf" srcId="{2B8578D7-796C-4FD9-AAD2-A8C589D84377}" destId="{14A47287-6B7E-477F-8578-EA71CF280E66}" srcOrd="0" destOrd="0" presId="urn:microsoft.com/office/officeart/2005/8/layout/hierarchy4"/>
    <dgm:cxn modelId="{251C0079-8680-45D7-A45C-08FEF8238552}" type="presOf" srcId="{7E5FB222-8916-4F6F-BC45-F855298DF0F1}" destId="{27F85038-084E-4C8C-A93F-9D7D372476F7}" srcOrd="0" destOrd="0" presId="urn:microsoft.com/office/officeart/2005/8/layout/hierarchy4"/>
    <dgm:cxn modelId="{295E0F88-5D5C-496E-A2EB-5FC43EAF7A33}" type="presOf" srcId="{0F7A825B-B217-4768-AF08-C54C5390567B}" destId="{9D9B274E-CD00-48AC-BFD0-77FA0F2E4841}" srcOrd="0" destOrd="0" presId="urn:microsoft.com/office/officeart/2005/8/layout/hierarchy4"/>
    <dgm:cxn modelId="{CE5BD38A-E88B-4BB2-9CFB-6BDA745CBDBC}" type="presOf" srcId="{B8F34C45-F055-4254-95AF-8DE8E92EA165}" destId="{E8882307-F619-47BF-B5E7-8AA0F60D35A8}" srcOrd="0" destOrd="0" presId="urn:microsoft.com/office/officeart/2005/8/layout/hierarchy4"/>
    <dgm:cxn modelId="{22FC1E9E-E81E-439B-AE8F-C9B7D309FECE}" srcId="{0F7A825B-B217-4768-AF08-C54C5390567B}" destId="{B8F34C45-F055-4254-95AF-8DE8E92EA165}" srcOrd="0" destOrd="0" parTransId="{E61E8E10-9F70-474C-9494-4313597D7B99}" sibTransId="{C84A2A58-FB51-4752-B61E-191227757DA0}"/>
    <dgm:cxn modelId="{808F1BB1-CBC6-41CE-A4C5-6030641879FB}" srcId="{2B8578D7-796C-4FD9-AAD2-A8C589D84377}" destId="{A8E765CC-E2F7-4157-99BD-83EA95F1CD57}" srcOrd="1" destOrd="0" parTransId="{56E7A8DE-BCAA-4B61-8271-28F58EB65718}" sibTransId="{1CD4B991-3C3F-46C2-8B22-21179A527192}"/>
    <dgm:cxn modelId="{99DF5DE1-B710-4304-A471-B69DF255305D}" srcId="{2B8578D7-796C-4FD9-AAD2-A8C589D84377}" destId="{25657245-A296-49BB-970F-D26B0D625898}" srcOrd="0" destOrd="0" parTransId="{0BBE0B15-80EF-4CB3-822C-0473F8766A33}" sibTransId="{623E01CE-32AA-414C-8171-A709DB1CB085}"/>
    <dgm:cxn modelId="{029C38E2-360B-4578-8D06-D3CE765EEA71}" type="presOf" srcId="{A8E765CC-E2F7-4157-99BD-83EA95F1CD57}" destId="{AE82B21A-F94C-441F-835D-CD6CE561A06A}" srcOrd="0" destOrd="0" presId="urn:microsoft.com/office/officeart/2005/8/layout/hierarchy4"/>
    <dgm:cxn modelId="{36143CEE-D004-4898-902F-B483C63790D0}" srcId="{25657245-A296-49BB-970F-D26B0D625898}" destId="{7E5FB222-8916-4F6F-BC45-F855298DF0F1}" srcOrd="0" destOrd="0" parTransId="{24D16A10-0E17-41F3-8414-425CDD1AAF3C}" sibTransId="{EF5600E2-7740-469C-AFA2-186BBD8E6D13}"/>
    <dgm:cxn modelId="{9187557F-C689-4491-9CBB-4936E3388948}" type="presParOf" srcId="{14A47287-6B7E-477F-8578-EA71CF280E66}" destId="{A56B4CC4-4F85-4822-801F-A92A64B42E56}" srcOrd="0" destOrd="0" presId="urn:microsoft.com/office/officeart/2005/8/layout/hierarchy4"/>
    <dgm:cxn modelId="{CCE10DD8-54F2-4813-A178-B887F138E4BF}" type="presParOf" srcId="{A56B4CC4-4F85-4822-801F-A92A64B42E56}" destId="{2983C4A9-8429-45DD-BE31-F5A148D42FB5}" srcOrd="0" destOrd="0" presId="urn:microsoft.com/office/officeart/2005/8/layout/hierarchy4"/>
    <dgm:cxn modelId="{E417B25F-0216-47A9-9778-BF721D226BC3}" type="presParOf" srcId="{A56B4CC4-4F85-4822-801F-A92A64B42E56}" destId="{220BAED1-FB78-4CCC-8EC8-94BB4091ED5C}" srcOrd="1" destOrd="0" presId="urn:microsoft.com/office/officeart/2005/8/layout/hierarchy4"/>
    <dgm:cxn modelId="{DA2B2DDC-1A1C-4AD5-A494-2C3684ADF8FC}" type="presParOf" srcId="{A56B4CC4-4F85-4822-801F-A92A64B42E56}" destId="{EA5FF926-37AE-4783-9D7A-6E2D55F8D09B}" srcOrd="2" destOrd="0" presId="urn:microsoft.com/office/officeart/2005/8/layout/hierarchy4"/>
    <dgm:cxn modelId="{5AE91A3C-AE7F-4514-8BC1-2775D9038DD6}" type="presParOf" srcId="{EA5FF926-37AE-4783-9D7A-6E2D55F8D09B}" destId="{B483C4CD-477A-4343-84EB-9500FB60124A}" srcOrd="0" destOrd="0" presId="urn:microsoft.com/office/officeart/2005/8/layout/hierarchy4"/>
    <dgm:cxn modelId="{36371DEE-7035-4947-8A08-92C3C8383AD5}" type="presParOf" srcId="{B483C4CD-477A-4343-84EB-9500FB60124A}" destId="{27F85038-084E-4C8C-A93F-9D7D372476F7}" srcOrd="0" destOrd="0" presId="urn:microsoft.com/office/officeart/2005/8/layout/hierarchy4"/>
    <dgm:cxn modelId="{89E79ECF-F277-44E3-9ACA-E273D8982FC7}" type="presParOf" srcId="{B483C4CD-477A-4343-84EB-9500FB60124A}" destId="{2CD75A5F-F2B7-4AF3-9C33-645AE0400D44}" srcOrd="1" destOrd="0" presId="urn:microsoft.com/office/officeart/2005/8/layout/hierarchy4"/>
    <dgm:cxn modelId="{E5FA7281-5E62-422A-B038-DE25CA822D60}" type="presParOf" srcId="{EA5FF926-37AE-4783-9D7A-6E2D55F8D09B}" destId="{0269181A-BC5F-4B73-9FC2-549BF4443608}" srcOrd="1" destOrd="0" presId="urn:microsoft.com/office/officeart/2005/8/layout/hierarchy4"/>
    <dgm:cxn modelId="{E27BE6C2-79B7-48F4-8293-558E971D6833}" type="presParOf" srcId="{EA5FF926-37AE-4783-9D7A-6E2D55F8D09B}" destId="{1492B82D-4B5B-487B-BB36-48B1C93BF435}" srcOrd="2" destOrd="0" presId="urn:microsoft.com/office/officeart/2005/8/layout/hierarchy4"/>
    <dgm:cxn modelId="{3D7D39D0-74A5-4A99-B8EE-E758C9E1AC36}" type="presParOf" srcId="{1492B82D-4B5B-487B-BB36-48B1C93BF435}" destId="{9D9B274E-CD00-48AC-BFD0-77FA0F2E4841}" srcOrd="0" destOrd="0" presId="urn:microsoft.com/office/officeart/2005/8/layout/hierarchy4"/>
    <dgm:cxn modelId="{535D049F-CE65-475E-ACE8-7DD5DEC2E6ED}" type="presParOf" srcId="{1492B82D-4B5B-487B-BB36-48B1C93BF435}" destId="{D8D2C516-7B7A-43BA-AD73-13C4EF3145BF}" srcOrd="1" destOrd="0" presId="urn:microsoft.com/office/officeart/2005/8/layout/hierarchy4"/>
    <dgm:cxn modelId="{F0ADE8AA-F330-4BE3-BA3E-6A80F9A725C5}" type="presParOf" srcId="{1492B82D-4B5B-487B-BB36-48B1C93BF435}" destId="{46C635CE-DB0C-4448-9ECF-61B4CAA923D0}" srcOrd="2" destOrd="0" presId="urn:microsoft.com/office/officeart/2005/8/layout/hierarchy4"/>
    <dgm:cxn modelId="{1971CBDF-F116-448E-9EFA-5AF4F330CA19}" type="presParOf" srcId="{46C635CE-DB0C-4448-9ECF-61B4CAA923D0}" destId="{92684798-84F6-4987-8385-BC98F1362467}" srcOrd="0" destOrd="0" presId="urn:microsoft.com/office/officeart/2005/8/layout/hierarchy4"/>
    <dgm:cxn modelId="{2CA3154B-5D6D-4786-B01F-AB90024050D1}" type="presParOf" srcId="{92684798-84F6-4987-8385-BC98F1362467}" destId="{E8882307-F619-47BF-B5E7-8AA0F60D35A8}" srcOrd="0" destOrd="0" presId="urn:microsoft.com/office/officeart/2005/8/layout/hierarchy4"/>
    <dgm:cxn modelId="{FEAA526A-237B-4534-941A-23B12E4B19EC}" type="presParOf" srcId="{92684798-84F6-4987-8385-BC98F1362467}" destId="{64BEF885-2647-41F5-A4E2-5C49E5D133B3}" srcOrd="1" destOrd="0" presId="urn:microsoft.com/office/officeart/2005/8/layout/hierarchy4"/>
    <dgm:cxn modelId="{152C73A5-30EB-4499-9540-BBA6BAD0735B}" type="presParOf" srcId="{14A47287-6B7E-477F-8578-EA71CF280E66}" destId="{00288A7A-5B33-417B-B43E-AA2253F19FED}" srcOrd="1" destOrd="0" presId="urn:microsoft.com/office/officeart/2005/8/layout/hierarchy4"/>
    <dgm:cxn modelId="{B81F7E52-3DAA-4E42-B042-AE055F0F75F6}" type="presParOf" srcId="{14A47287-6B7E-477F-8578-EA71CF280E66}" destId="{8FF28252-C13B-4159-BF9A-E35EA5E27881}" srcOrd="2" destOrd="0" presId="urn:microsoft.com/office/officeart/2005/8/layout/hierarchy4"/>
    <dgm:cxn modelId="{647E7E5C-20E1-4A84-87EB-674A67E6CEA5}" type="presParOf" srcId="{8FF28252-C13B-4159-BF9A-E35EA5E27881}" destId="{AE82B21A-F94C-441F-835D-CD6CE561A06A}" srcOrd="0" destOrd="0" presId="urn:microsoft.com/office/officeart/2005/8/layout/hierarchy4"/>
    <dgm:cxn modelId="{1CFB1CB4-7A46-4538-AF29-E339A40F95DC}" type="presParOf" srcId="{8FF28252-C13B-4159-BF9A-E35EA5E27881}" destId="{FEF5C7FA-8364-45A7-AA08-42A56608FF80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BDCB1-F264-4AFF-BA3B-3628626DE8FA}">
      <dsp:nvSpPr>
        <dsp:cNvPr id="0" name=""/>
        <dsp:cNvSpPr/>
      </dsp:nvSpPr>
      <dsp:spPr>
        <a:xfrm rot="5400000">
          <a:off x="-311499" y="762604"/>
          <a:ext cx="2076661" cy="14536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000" kern="1200" dirty="0"/>
            <a:t>2012</a:t>
          </a:r>
        </a:p>
      </dsp:txBody>
      <dsp:txXfrm rot="-5400000">
        <a:off x="1" y="1177937"/>
        <a:ext cx="1453663" cy="622998"/>
      </dsp:txXfrm>
    </dsp:sp>
    <dsp:sp modelId="{9B966138-8649-4D33-A3E4-D5DD8FE1EEEB}">
      <dsp:nvSpPr>
        <dsp:cNvPr id="0" name=""/>
        <dsp:cNvSpPr/>
      </dsp:nvSpPr>
      <dsp:spPr>
        <a:xfrm rot="5400000">
          <a:off x="3853338" y="-2081690"/>
          <a:ext cx="2243930" cy="70432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800" kern="1200" dirty="0"/>
            <a:t>Volonté politique d’un  même service d’accueil extrascolaire  pour les écoles du territoire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800" kern="1200" dirty="0"/>
            <a:t>Convention commune Etalle et ONE </a:t>
          </a:r>
          <a:r>
            <a:rPr lang="fr-BE" sz="1800" kern="1200" dirty="0">
              <a:sym typeface="Wingdings" panose="05000000000000000000" pitchFamily="2" charset="2"/>
            </a:rPr>
            <a:t> missions de coordination à l’ASBL Stabulaccueil ( CP 332)</a:t>
          </a:r>
          <a:endParaRPr lang="fr-B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800" kern="1200" dirty="0"/>
            <a:t>Engagement d’une Coordinatrice ATL – 19h/semaine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800" kern="1200" dirty="0"/>
            <a:t>CDI 19h/semaine pour les accueillantes (D1 </a:t>
          </a:r>
          <a:r>
            <a:rPr lang="fr-BE" sz="1800" kern="1200" dirty="0" err="1"/>
            <a:t>S.Pu</a:t>
          </a:r>
          <a:r>
            <a:rPr lang="fr-BE" sz="1800" kern="1200" dirty="0"/>
            <a:t>) Accueil matin et après-journée + congés scolaires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BE" sz="1400" kern="1200" dirty="0"/>
        </a:p>
      </dsp:txBody>
      <dsp:txXfrm rot="-5400000">
        <a:off x="1453663" y="427525"/>
        <a:ext cx="6933740" cy="2024850"/>
      </dsp:txXfrm>
    </dsp:sp>
    <dsp:sp modelId="{3051B16B-B79A-4BC5-8891-55FF404389AC}">
      <dsp:nvSpPr>
        <dsp:cNvPr id="0" name=""/>
        <dsp:cNvSpPr/>
      </dsp:nvSpPr>
      <dsp:spPr>
        <a:xfrm rot="5400000">
          <a:off x="-311499" y="2583707"/>
          <a:ext cx="2076661" cy="145366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000" kern="1200" dirty="0"/>
            <a:t>2013</a:t>
          </a:r>
        </a:p>
      </dsp:txBody>
      <dsp:txXfrm rot="-5400000">
        <a:off x="1" y="2999040"/>
        <a:ext cx="1453663" cy="622998"/>
      </dsp:txXfrm>
    </dsp:sp>
    <dsp:sp modelId="{2F5F9FE9-466D-4472-A7FF-5638B48B5DB1}">
      <dsp:nvSpPr>
        <dsp:cNvPr id="0" name=""/>
        <dsp:cNvSpPr/>
      </dsp:nvSpPr>
      <dsp:spPr>
        <a:xfrm rot="5400000">
          <a:off x="4281133" y="-321747"/>
          <a:ext cx="1263252" cy="7043280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1430" rIns="11430" bIns="1143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800" kern="1200" dirty="0"/>
            <a:t>1</a:t>
          </a:r>
          <a:r>
            <a:rPr lang="fr-BE" sz="1800" kern="1200" baseline="30000" dirty="0"/>
            <a:t>ier</a:t>
          </a:r>
          <a:r>
            <a:rPr lang="fr-BE" sz="1800" kern="1200" dirty="0"/>
            <a:t> CLE (2013-2018)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1800" kern="1200" dirty="0"/>
            <a:t>Agrément et subvention pour les 7 implantations (AES 1) </a:t>
          </a:r>
          <a:r>
            <a:rPr lang="fr-BE" sz="1800" kern="1200" dirty="0">
              <a:sym typeface="Wingdings" panose="05000000000000000000" pitchFamily="2" charset="2"/>
            </a:rPr>
            <a:t> mêmes horaires et mêmes tarifs pour les 3 réseaux</a:t>
          </a:r>
          <a:endParaRPr lang="fr-BE" sz="1800" kern="1200" dirty="0"/>
        </a:p>
      </dsp:txBody>
      <dsp:txXfrm rot="-5400000">
        <a:off x="1391120" y="2629933"/>
        <a:ext cx="6981613" cy="11399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BDCB1-F264-4AFF-BA3B-3628626DE8FA}">
      <dsp:nvSpPr>
        <dsp:cNvPr id="0" name=""/>
        <dsp:cNvSpPr/>
      </dsp:nvSpPr>
      <dsp:spPr>
        <a:xfrm rot="5400000">
          <a:off x="-332845" y="518719"/>
          <a:ext cx="2218971" cy="15532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300" kern="1200" dirty="0"/>
            <a:t>2017</a:t>
          </a:r>
        </a:p>
      </dsp:txBody>
      <dsp:txXfrm rot="-5400000">
        <a:off x="1" y="962513"/>
        <a:ext cx="1553280" cy="665691"/>
      </dsp:txXfrm>
    </dsp:sp>
    <dsp:sp modelId="{9B966138-8649-4D33-A3E4-D5DD8FE1EEEB}">
      <dsp:nvSpPr>
        <dsp:cNvPr id="0" name=""/>
        <dsp:cNvSpPr/>
      </dsp:nvSpPr>
      <dsp:spPr>
        <a:xfrm rot="5400000">
          <a:off x="4120250" y="-2564791"/>
          <a:ext cx="1809722" cy="6943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900" kern="1200" dirty="0"/>
            <a:t>Coordinatrice ATL ½ temps </a:t>
          </a:r>
          <a:r>
            <a:rPr lang="fr-BE" sz="2900" kern="1200" dirty="0">
              <a:sym typeface="Wingdings" panose="05000000000000000000" pitchFamily="2" charset="2"/>
            </a:rPr>
            <a:t>30h/semaine</a:t>
          </a:r>
          <a:endParaRPr lang="fr-BE" sz="2900" kern="1200" dirty="0"/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900" kern="1200" dirty="0"/>
            <a:t>Engagement nouveau coordinateur ATL</a:t>
          </a:r>
        </a:p>
      </dsp:txBody>
      <dsp:txXfrm rot="-5400000">
        <a:off x="1553280" y="90522"/>
        <a:ext cx="6855320" cy="1633036"/>
      </dsp:txXfrm>
    </dsp:sp>
    <dsp:sp modelId="{FE44C68E-E628-438D-8F63-8B4D5904B7E3}">
      <dsp:nvSpPr>
        <dsp:cNvPr id="0" name=""/>
        <dsp:cNvSpPr/>
      </dsp:nvSpPr>
      <dsp:spPr>
        <a:xfrm rot="5400000">
          <a:off x="-332845" y="2464620"/>
          <a:ext cx="2218971" cy="15532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300" kern="1200" dirty="0"/>
            <a:t>2018</a:t>
          </a:r>
        </a:p>
      </dsp:txBody>
      <dsp:txXfrm rot="-5400000">
        <a:off x="1" y="2908414"/>
        <a:ext cx="1553280" cy="665691"/>
      </dsp:txXfrm>
    </dsp:sp>
    <dsp:sp modelId="{E32F7A44-02C6-4C43-AF35-BB228344FA7F}">
      <dsp:nvSpPr>
        <dsp:cNvPr id="0" name=""/>
        <dsp:cNvSpPr/>
      </dsp:nvSpPr>
      <dsp:spPr>
        <a:xfrm rot="5400000">
          <a:off x="4303946" y="-618891"/>
          <a:ext cx="1442331" cy="6943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48" tIns="18415" rIns="18415" bIns="1841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900" kern="1200" dirty="0"/>
            <a:t>2</a:t>
          </a:r>
          <a:r>
            <a:rPr lang="fr-BE" sz="2900" kern="1200" baseline="30000" dirty="0"/>
            <a:t>ième</a:t>
          </a:r>
          <a:r>
            <a:rPr lang="fr-BE" sz="2900" kern="1200" dirty="0"/>
            <a:t> CLE (2018-2023)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900" kern="1200"/>
            <a:t>Agrément CDV pour la commune</a:t>
          </a:r>
          <a:endParaRPr lang="fr-BE" sz="2900" kern="1200" dirty="0"/>
        </a:p>
      </dsp:txBody>
      <dsp:txXfrm rot="-5400000">
        <a:off x="1553281" y="2202183"/>
        <a:ext cx="6873254" cy="130151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BDCB1-F264-4AFF-BA3B-3628626DE8FA}">
      <dsp:nvSpPr>
        <dsp:cNvPr id="0" name=""/>
        <dsp:cNvSpPr/>
      </dsp:nvSpPr>
      <dsp:spPr>
        <a:xfrm rot="5400000">
          <a:off x="-332845" y="518719"/>
          <a:ext cx="2218971" cy="15532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300" kern="1200" dirty="0"/>
            <a:t>2019</a:t>
          </a:r>
        </a:p>
      </dsp:txBody>
      <dsp:txXfrm rot="-5400000">
        <a:off x="1" y="962513"/>
        <a:ext cx="1553280" cy="665691"/>
      </dsp:txXfrm>
    </dsp:sp>
    <dsp:sp modelId="{9B966138-8649-4D33-A3E4-D5DD8FE1EEEB}">
      <dsp:nvSpPr>
        <dsp:cNvPr id="0" name=""/>
        <dsp:cNvSpPr/>
      </dsp:nvSpPr>
      <dsp:spPr>
        <a:xfrm rot="5400000">
          <a:off x="4120250" y="-2564791"/>
          <a:ext cx="1809722" cy="6943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fr-BE" sz="2600" kern="1200" dirty="0"/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600" i="1" kern="1200" dirty="0"/>
            <a:t>Lancement des mercredis récréatifs </a:t>
          </a:r>
          <a:r>
            <a:rPr lang="fr-BE" sz="2600" kern="1200" dirty="0"/>
            <a:t>(1/mois) – (AES + </a:t>
          </a:r>
          <a:r>
            <a:rPr lang="fr-BE" sz="2600" kern="1200" dirty="0" err="1"/>
            <a:t>ext</a:t>
          </a:r>
          <a:r>
            <a:rPr lang="fr-BE" sz="2600" kern="1200" dirty="0"/>
            <a:t>.)</a:t>
          </a:r>
        </a:p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600" kern="1200" dirty="0"/>
            <a:t>Fonds </a:t>
          </a:r>
          <a:r>
            <a:rPr lang="fr-BE" sz="2600" kern="1200" dirty="0" err="1"/>
            <a:t>Maribel</a:t>
          </a:r>
          <a:r>
            <a:rPr lang="fr-BE" sz="2600" kern="1200" dirty="0"/>
            <a:t> pour une AES</a:t>
          </a:r>
        </a:p>
      </dsp:txBody>
      <dsp:txXfrm rot="-5400000">
        <a:off x="1553280" y="90522"/>
        <a:ext cx="6855320" cy="1633036"/>
      </dsp:txXfrm>
    </dsp:sp>
    <dsp:sp modelId="{FE44C68E-E628-438D-8F63-8B4D5904B7E3}">
      <dsp:nvSpPr>
        <dsp:cNvPr id="0" name=""/>
        <dsp:cNvSpPr/>
      </dsp:nvSpPr>
      <dsp:spPr>
        <a:xfrm rot="5400000">
          <a:off x="-332845" y="2464620"/>
          <a:ext cx="2218971" cy="15532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300" kern="1200" dirty="0"/>
            <a:t>2020</a:t>
          </a:r>
        </a:p>
      </dsp:txBody>
      <dsp:txXfrm rot="-5400000">
        <a:off x="1" y="2908414"/>
        <a:ext cx="1553280" cy="665691"/>
      </dsp:txXfrm>
    </dsp:sp>
    <dsp:sp modelId="{E32F7A44-02C6-4C43-AF35-BB228344FA7F}">
      <dsp:nvSpPr>
        <dsp:cNvPr id="0" name=""/>
        <dsp:cNvSpPr/>
      </dsp:nvSpPr>
      <dsp:spPr>
        <a:xfrm rot="5400000">
          <a:off x="4303946" y="-618891"/>
          <a:ext cx="1442331" cy="6943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912" tIns="16510" rIns="16510" bIns="16510" numCol="1" spcCol="1270" anchor="ctr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600" i="1" kern="1200" dirty="0"/>
            <a:t>Stage Carnaval  - 3 jours </a:t>
          </a:r>
          <a:r>
            <a:rPr lang="fr-BE" sz="2600" kern="1200" dirty="0"/>
            <a:t>( </a:t>
          </a:r>
          <a:r>
            <a:rPr lang="fr-BE" sz="2600" kern="1200" dirty="0" err="1"/>
            <a:t>Stabulaccueil</a:t>
          </a:r>
          <a:r>
            <a:rPr lang="fr-BE" sz="2600" kern="1200" dirty="0"/>
            <a:t>)</a:t>
          </a:r>
        </a:p>
      </dsp:txBody>
      <dsp:txXfrm rot="-5400000">
        <a:off x="1553281" y="2202183"/>
        <a:ext cx="6873254" cy="130151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2BDCB1-F264-4AFF-BA3B-3628626DE8FA}">
      <dsp:nvSpPr>
        <dsp:cNvPr id="0" name=""/>
        <dsp:cNvSpPr/>
      </dsp:nvSpPr>
      <dsp:spPr>
        <a:xfrm rot="5400000">
          <a:off x="-332845" y="518719"/>
          <a:ext cx="2218971" cy="15532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300" kern="1200" dirty="0"/>
            <a:t>2021</a:t>
          </a:r>
        </a:p>
      </dsp:txBody>
      <dsp:txXfrm rot="-5400000">
        <a:off x="1" y="962513"/>
        <a:ext cx="1553280" cy="665691"/>
      </dsp:txXfrm>
    </dsp:sp>
    <dsp:sp modelId="{9B966138-8649-4D33-A3E4-D5DD8FE1EEEB}">
      <dsp:nvSpPr>
        <dsp:cNvPr id="0" name=""/>
        <dsp:cNvSpPr/>
      </dsp:nvSpPr>
      <dsp:spPr>
        <a:xfrm rot="5400000">
          <a:off x="4120250" y="-2564791"/>
          <a:ext cx="1809722" cy="6943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100" i="1" kern="1200" dirty="0"/>
            <a:t>Stage Toussaint - 3 jours (</a:t>
          </a:r>
          <a:r>
            <a:rPr lang="fr-BE" sz="2100" i="1" kern="1200" dirty="0" err="1"/>
            <a:t>Stabulaccueil</a:t>
          </a:r>
          <a:r>
            <a:rPr lang="fr-BE" sz="2100" i="1" kern="1200" dirty="0"/>
            <a:t>)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100" kern="1200" dirty="0"/>
            <a:t>Renouvellement agrément CDV</a:t>
          </a:r>
        </a:p>
      </dsp:txBody>
      <dsp:txXfrm rot="-5400000">
        <a:off x="1553280" y="90522"/>
        <a:ext cx="6855320" cy="1633036"/>
      </dsp:txXfrm>
    </dsp:sp>
    <dsp:sp modelId="{FE44C68E-E628-438D-8F63-8B4D5904B7E3}">
      <dsp:nvSpPr>
        <dsp:cNvPr id="0" name=""/>
        <dsp:cNvSpPr/>
      </dsp:nvSpPr>
      <dsp:spPr>
        <a:xfrm rot="5400000">
          <a:off x="-332845" y="2464620"/>
          <a:ext cx="2218971" cy="15532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marL="0" lvl="0" indent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4300" kern="1200" dirty="0"/>
            <a:t>2022</a:t>
          </a:r>
        </a:p>
      </dsp:txBody>
      <dsp:txXfrm rot="-5400000">
        <a:off x="1" y="2908414"/>
        <a:ext cx="1553280" cy="665691"/>
      </dsp:txXfrm>
    </dsp:sp>
    <dsp:sp modelId="{E32F7A44-02C6-4C43-AF35-BB228344FA7F}">
      <dsp:nvSpPr>
        <dsp:cNvPr id="0" name=""/>
        <dsp:cNvSpPr/>
      </dsp:nvSpPr>
      <dsp:spPr>
        <a:xfrm rot="5400000">
          <a:off x="4303946" y="-618891"/>
          <a:ext cx="1442331" cy="6943663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9352" tIns="13335" rIns="13335" bIns="13335" numCol="1" spcCol="1270" anchor="ctr" anchorCtr="0">
          <a:noAutofit/>
        </a:bodyPr>
        <a:lstStyle/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100" kern="1200" dirty="0"/>
            <a:t>Augmentation temps de travail coordinateur ATL 30h/semaine </a:t>
          </a:r>
          <a:r>
            <a:rPr lang="fr-BE" sz="2100" kern="1200" dirty="0">
              <a:sym typeface="Wingdings" panose="05000000000000000000" pitchFamily="2" charset="2"/>
            </a:rPr>
            <a:t> 38h/semaine</a:t>
          </a:r>
          <a:endParaRPr lang="fr-BE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100" kern="1200" dirty="0"/>
            <a:t>Engagement responsable de projet 19h/semaine</a:t>
          </a:r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fr-BE" sz="2100" kern="1200" dirty="0"/>
            <a:t>10 AES : 6 CDI – 4 CDD ( 19h)</a:t>
          </a:r>
        </a:p>
      </dsp:txBody>
      <dsp:txXfrm rot="-5400000">
        <a:off x="1553281" y="2202183"/>
        <a:ext cx="6873254" cy="130151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983C4A9-8429-45DD-BE31-F5A148D42FB5}">
      <dsp:nvSpPr>
        <dsp:cNvPr id="0" name=""/>
        <dsp:cNvSpPr/>
      </dsp:nvSpPr>
      <dsp:spPr>
        <a:xfrm>
          <a:off x="315147" y="0"/>
          <a:ext cx="5503160" cy="1311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200" kern="1200" dirty="0"/>
            <a:t>C. A. </a:t>
          </a:r>
        </a:p>
      </dsp:txBody>
      <dsp:txXfrm>
        <a:off x="353554" y="38407"/>
        <a:ext cx="5426346" cy="1234491"/>
      </dsp:txXfrm>
    </dsp:sp>
    <dsp:sp modelId="{27F85038-084E-4C8C-A93F-9D7D372476F7}">
      <dsp:nvSpPr>
        <dsp:cNvPr id="0" name=""/>
        <dsp:cNvSpPr/>
      </dsp:nvSpPr>
      <dsp:spPr>
        <a:xfrm>
          <a:off x="936102" y="1296140"/>
          <a:ext cx="2925269" cy="156901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200" kern="1200" dirty="0"/>
            <a:t>Coordination ATL + Coordination ASBL</a:t>
          </a:r>
        </a:p>
      </dsp:txBody>
      <dsp:txXfrm>
        <a:off x="982057" y="1342095"/>
        <a:ext cx="2833359" cy="1477106"/>
      </dsp:txXfrm>
    </dsp:sp>
    <dsp:sp modelId="{9D9B274E-CD00-48AC-BFD0-77FA0F2E4841}">
      <dsp:nvSpPr>
        <dsp:cNvPr id="0" name=""/>
        <dsp:cNvSpPr/>
      </dsp:nvSpPr>
      <dsp:spPr>
        <a:xfrm>
          <a:off x="3816423" y="1872211"/>
          <a:ext cx="2368217" cy="1311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200" kern="1200" dirty="0"/>
            <a:t>Responsable de projet</a:t>
          </a:r>
        </a:p>
      </dsp:txBody>
      <dsp:txXfrm>
        <a:off x="3854830" y="1910618"/>
        <a:ext cx="2291403" cy="1234491"/>
      </dsp:txXfrm>
    </dsp:sp>
    <dsp:sp modelId="{E8882307-F619-47BF-B5E7-8AA0F60D35A8}">
      <dsp:nvSpPr>
        <dsp:cNvPr id="0" name=""/>
        <dsp:cNvSpPr/>
      </dsp:nvSpPr>
      <dsp:spPr>
        <a:xfrm>
          <a:off x="2088240" y="2808312"/>
          <a:ext cx="2368217" cy="131130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200" kern="1200" dirty="0"/>
            <a:t>AES</a:t>
          </a:r>
        </a:p>
      </dsp:txBody>
      <dsp:txXfrm>
        <a:off x="2126647" y="2846719"/>
        <a:ext cx="2291403" cy="1234491"/>
      </dsp:txXfrm>
    </dsp:sp>
    <dsp:sp modelId="{AE82B21A-F94C-441F-835D-CD6CE561A06A}">
      <dsp:nvSpPr>
        <dsp:cNvPr id="0" name=""/>
        <dsp:cNvSpPr/>
      </dsp:nvSpPr>
      <dsp:spPr>
        <a:xfrm>
          <a:off x="360033" y="288034"/>
          <a:ext cx="1900035" cy="8489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BE" sz="2200" kern="1200" dirty="0"/>
            <a:t>Echevine de l’ATL</a:t>
          </a:r>
        </a:p>
      </dsp:txBody>
      <dsp:txXfrm>
        <a:off x="384897" y="312898"/>
        <a:ext cx="1850307" cy="7991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73C9E-343B-44C6-88D3-94904832877C}" type="datetimeFigureOut">
              <a:rPr lang="fr-BE" smtClean="0"/>
              <a:t>09-12-22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2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92086B-E2F2-4535-A363-15EF45A3E2B7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04517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322304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/>
              <a:t>Réunion avec les AES (individuelle) : soutenir, motiver, (en)cadrer,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dirty="0"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>
                <a:sym typeface="Wingdings" panose="05000000000000000000" pitchFamily="2" charset="2"/>
              </a:rPr>
              <a:t>Gestion au quotidien des accueils avec le C. ATL : communication avec les parents /nouveaux parents/ souci avec un enfant / F.S / lien avec les écoles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BE" dirty="0">
              <a:sym typeface="Wingdings" panose="05000000000000000000" pitchFamily="2" charset="2"/>
            </a:endParaRPr>
          </a:p>
          <a:p>
            <a:r>
              <a:rPr lang="fr-BE" dirty="0">
                <a:sym typeface="Wingdings" panose="05000000000000000000" pitchFamily="2" charset="2"/>
              </a:rPr>
              <a:t>Planification des activités : accueil centralisé, fonction saison – temps forts de l’année</a:t>
            </a:r>
          </a:p>
          <a:p>
            <a:endParaRPr lang="fr-BE" dirty="0">
              <a:sym typeface="Wingdings" panose="05000000000000000000" pitchFamily="2" charset="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BE" dirty="0">
                <a:sym typeface="Wingdings" panose="05000000000000000000" pitchFamily="2" charset="2"/>
              </a:rPr>
              <a:t>Planification annuelle des activités ATL avec le C.ATL : plaines, stages, M.R, accueil centralisé, temps de formation, réunion d’équipe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265447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ATL : salaires des étudiants, soupe offerte aux enfants, assurances, achats matériel ( +/- 25000€ </a:t>
            </a:r>
            <a:r>
              <a:rPr lang="fr-BE" dirty="0">
                <a:sym typeface="Wingdings" panose="05000000000000000000" pitchFamily="2" charset="2"/>
              </a:rPr>
              <a:t> 6 semaines de plaines)</a:t>
            </a:r>
            <a:endParaRPr lang="fr-BE" dirty="0"/>
          </a:p>
          <a:p>
            <a:endParaRPr lang="fr-BE" dirty="0"/>
          </a:p>
          <a:p>
            <a:r>
              <a:rPr lang="fr-BE" dirty="0"/>
              <a:t>AES: subside de la commune ( +/- 200 000)</a:t>
            </a:r>
          </a:p>
          <a:p>
            <a:endParaRPr lang="fr-BE" dirty="0"/>
          </a:p>
          <a:p>
            <a:r>
              <a:rPr lang="fr-BE" dirty="0"/>
              <a:t>Hors coût électricité, chauffage, eau + gratuité des locaux ( bureau coordination, locaux pour stage et/ou plaines)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85918261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BE" dirty="0"/>
              <a:t>PFP des parents (+/- 4000 €/mois - +/250 familles) </a:t>
            </a:r>
            <a:r>
              <a:rPr lang="fr-BE" dirty="0">
                <a:sym typeface="Wingdings" panose="05000000000000000000" pitchFamily="2" charset="2"/>
              </a:rPr>
              <a:t> +/- 40 000 €</a:t>
            </a:r>
            <a:endParaRPr lang="fr-BE" dirty="0"/>
          </a:p>
          <a:p>
            <a:r>
              <a:rPr lang="fr-BE" dirty="0"/>
              <a:t>Subside ONE : ½ tps coordination + subside trimestrielle ( +/- 40.000 €)</a:t>
            </a:r>
          </a:p>
          <a:p>
            <a:r>
              <a:rPr lang="fr-BE" dirty="0"/>
              <a:t>Stages carnaval / stage Toussaint / M.R  (+/- 2200 €)</a:t>
            </a:r>
          </a:p>
          <a:p>
            <a:r>
              <a:rPr lang="fr-BE" dirty="0"/>
              <a:t>Subside commune ( +/- 200 000 €)</a:t>
            </a:r>
          </a:p>
          <a:p>
            <a:r>
              <a:rPr lang="fr-BE" dirty="0"/>
              <a:t>Fonds </a:t>
            </a:r>
            <a:r>
              <a:rPr lang="fr-BE" dirty="0" err="1"/>
              <a:t>Maribel</a:t>
            </a:r>
            <a:r>
              <a:rPr lang="fr-BE" dirty="0"/>
              <a:t> : ½ temps pris en charge ( +/-19.000 €)</a:t>
            </a:r>
          </a:p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4503404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3426684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0900125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5024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30744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830012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5843994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5757893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274720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161572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Sur</a:t>
            </a:r>
            <a:r>
              <a:rPr lang="fr-BE" baseline="0" dirty="0"/>
              <a:t> papier les responsables de projet sont les directions d’école. Dans la réalité , il difficile pour eux de respecter les attentes de l’ONE au sujet de leurs missions. (Ex: ¾ tps ou ½ tps de  direction sur 2 implantations + remplacement + (plan de pilotage )+ formation enseignement + …)</a:t>
            </a:r>
            <a:endParaRPr lang="fr-BE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b="1" dirty="0"/>
              <a:t>Suivi quotidien des AES (horaires, organisation réunions - formations – remplacements - matériel), communication auprès des familles et enfants (Projet .Accueil. – courriers divers - …), Fiches Signalétiques – listes des présences, subside trimestriel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BE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BE" dirty="0"/>
              <a:t>Coordination ATL : Etats des lieux, CLE, CCA, Plan d’action, sensibiliser par rapport aux formations, Partenariat, Collaboration ONE, subvention de coordination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BE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BE" dirty="0"/>
              <a:t>Coordination adm. des plaines : communication auprès des familles – gestion des inscriptions – préparation de la farde de coordination – matériel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fr-BE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BE" dirty="0"/>
              <a:t>Coordination de l’ASBL : lien avec le secrétariat social pour les salaires des AES – Mensura – Encodage des présences des enfants ,facturation, rappel de paiement, attestation fiscale – CA + AG , gestion du personnel (maladie, maternité, recrutement). 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fr-BE" dirty="0"/>
              <a:t>! Les salaires sont versées par la trésorière de l’ASBL !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6270557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Wingdings" panose="05000000000000000000" pitchFamily="2" charset="2"/>
              <a:buChar char="Ø"/>
            </a:pPr>
            <a:r>
              <a:rPr lang="fr-BE" b="1" dirty="0"/>
              <a:t>Suivi quotidien des AES (horaires, organisation réunions - formations – remplacements - matériel), communication auprès des familles et enfants (P.A. – courriers divers - …), F.S – listes des présences, subside trimestriel.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BE" b="1" i="1" u="sng" dirty="0"/>
              <a:t>Coordination stage Stabulaccueil + Mercredis récréatifs ( gestion communication, adm. , financière+ terrain)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fr-BE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BE" dirty="0"/>
              <a:t>Coordination ATL : Etats des lieux, CLE, CCA, Plan d’action, sensibiliser par rapport aux formations, Partenariat, Collaboration ONE, subvention de coordination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fr-BE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BE" dirty="0"/>
              <a:t>Coordination CDV : communication auprès des familles  – gestion des inscriptions – préparation de la farde de coordination – matériel – </a:t>
            </a:r>
            <a:r>
              <a:rPr lang="fr-BE" i="1" u="sng" dirty="0"/>
              <a:t>recrutement animateur – coordination sur le terrain –attestation fiscale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fr-BE" dirty="0"/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fr-BE" dirty="0"/>
              <a:t>Coordination de l’ASBL : lien avec le secrétariat social pour les salaires des AES – Mensura – Encodage des présences des enfants ( </a:t>
            </a:r>
            <a:r>
              <a:rPr lang="fr-BE" dirty="0" err="1"/>
              <a:t>a.p.d</a:t>
            </a:r>
            <a:r>
              <a:rPr lang="fr-BE" dirty="0"/>
              <a:t>. de 09/2019 </a:t>
            </a:r>
            <a:r>
              <a:rPr lang="fr-BE" dirty="0">
                <a:sym typeface="Wingdings" panose="05000000000000000000" pitchFamily="2" charset="2"/>
              </a:rPr>
              <a:t> aide d’une AES)</a:t>
            </a:r>
            <a:r>
              <a:rPr lang="fr-BE" dirty="0"/>
              <a:t> ,facturation, rappel de paiement, attestation fiscale – CA + AG , gestion du personnel (maladie, maternité, recrutement)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92086B-E2F2-4535-A363-15EF45A3E2B7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57162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2D376-AAA9-49B1-B6FD-7C4BBAA7E04E}" type="datetime1">
              <a:rPr lang="fr-BE" smtClean="0"/>
              <a:t>09-12-22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D2E17A-CB62-4619-91B5-12C6369A76EB}" type="datetime1">
              <a:rPr lang="fr-BE" smtClean="0"/>
              <a:t>09-12-22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CBCF-C3C4-43E2-887A-0602F157D1A0}" type="datetime1">
              <a:rPr lang="fr-BE" smtClean="0"/>
              <a:t>09-12-22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02467-0F9F-4232-9443-84094C419C73}" type="datetime1">
              <a:rPr lang="fr-BE" smtClean="0"/>
              <a:t>09-12-22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317A-CE5E-4B4D-859A-0F3768002E5D}" type="datetime1">
              <a:rPr lang="fr-BE" smtClean="0"/>
              <a:t>09-12-22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70EE3-1102-4928-AD44-65E4DB384C98}" type="datetime1">
              <a:rPr lang="fr-BE" smtClean="0"/>
              <a:t>09-12-22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6D1B7-F3A0-499F-9797-62309012D187}" type="datetime1">
              <a:rPr lang="fr-BE" smtClean="0"/>
              <a:t>09-12-22</a:t>
            </a:fld>
            <a:endParaRPr lang="fr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FF0942-E3CD-4AC8-B13D-AA3E4908F72D}" type="datetime1">
              <a:rPr lang="fr-BE" smtClean="0"/>
              <a:t>09-12-22</a:t>
            </a:fld>
            <a:endParaRPr lang="fr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F3E7-F939-4418-9215-5D521B47810A}" type="datetime1">
              <a:rPr lang="fr-BE" smtClean="0"/>
              <a:t>09-12-22</a:t>
            </a:fld>
            <a:endParaRPr lang="fr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5453B-009B-487C-BECC-CE0E8F28DFE0}" type="datetime1">
              <a:rPr lang="fr-BE" smtClean="0"/>
              <a:t>09-12-22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42193-1D9A-4C27-B581-6A27C136C181}" type="datetime1">
              <a:rPr lang="fr-BE" smtClean="0"/>
              <a:t>09-12-22</a:t>
            </a:fld>
            <a:endParaRPr lang="fr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A6640AC-F7EA-4F21-82C0-D883E9C1E838}" type="datetime1">
              <a:rPr lang="fr-BE" smtClean="0"/>
              <a:t>09-12-22</a:t>
            </a:fld>
            <a:endParaRPr lang="fr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r>
              <a:rPr lang="fr-BE"/>
              <a:t>Vaux-sur-Sûre 01 décembre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8E0A4640-5EE3-4D32-A255-1361947297A5}" type="slidenum">
              <a:rPr lang="fr-BE" smtClean="0"/>
              <a:t>‹N°›</a:t>
            </a:fld>
            <a:endParaRPr lang="fr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BE" dirty="0"/>
              <a:t>Comment mettre en place et faire vivre la fonction de responsable de projet ?</a:t>
            </a: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107504" y="6237312"/>
            <a:ext cx="3786691" cy="365125"/>
          </a:xfrm>
        </p:spPr>
        <p:txBody>
          <a:bodyPr/>
          <a:lstStyle/>
          <a:p>
            <a:pPr algn="ctr"/>
            <a:r>
              <a:rPr lang="fr-BE" sz="1400" dirty="0"/>
              <a:t>Vaux-sur-Sûre 01 décembre 2022</a:t>
            </a:r>
          </a:p>
        </p:txBody>
      </p:sp>
      <p:sp>
        <p:nvSpPr>
          <p:cNvPr id="5" name="Sous-titre 4"/>
          <p:cNvSpPr>
            <a:spLocks noGrp="1"/>
          </p:cNvSpPr>
          <p:nvPr>
            <p:ph type="subTitle" idx="1"/>
          </p:nvPr>
        </p:nvSpPr>
        <p:spPr>
          <a:xfrm>
            <a:off x="1331640" y="3933056"/>
            <a:ext cx="6400800" cy="1473200"/>
          </a:xfrm>
        </p:spPr>
        <p:txBody>
          <a:bodyPr>
            <a:normAutofit fontScale="92500" lnSpcReduction="10000"/>
          </a:bodyPr>
          <a:lstStyle/>
          <a:p>
            <a:r>
              <a:rPr lang="fr-BE" sz="2800" dirty="0"/>
              <a:t>La commune d’Etalle et l’ASBL </a:t>
            </a:r>
            <a:r>
              <a:rPr lang="fr-BE" sz="2800" dirty="0" err="1"/>
              <a:t>Stabulaccueil</a:t>
            </a:r>
            <a:endParaRPr lang="fr-BE" sz="2800" dirty="0"/>
          </a:p>
          <a:p>
            <a:endParaRPr lang="fr-BE" dirty="0"/>
          </a:p>
          <a:p>
            <a:pPr algn="r"/>
            <a:r>
              <a:rPr lang="fr-BE" dirty="0"/>
              <a:t>Virginie ROELENS Echevine de l’ATL</a:t>
            </a:r>
          </a:p>
          <a:p>
            <a:pPr algn="r"/>
            <a:r>
              <a:rPr lang="fr-BE" dirty="0"/>
              <a:t>Nicolas BAUDUIN Coordinateur ATL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3340172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611560" y="1824215"/>
            <a:ext cx="7408333" cy="4608511"/>
          </a:xfrm>
        </p:spPr>
        <p:txBody>
          <a:bodyPr>
            <a:normAutofit fontScale="92500"/>
          </a:bodyPr>
          <a:lstStyle/>
          <a:p>
            <a:r>
              <a:rPr lang="fr-BE" dirty="0"/>
              <a:t>Réunion avec les AES (individuelle)  </a:t>
            </a:r>
            <a:r>
              <a:rPr lang="fr-BE" dirty="0">
                <a:sym typeface="Wingdings" panose="05000000000000000000" pitchFamily="2" charset="2"/>
              </a:rPr>
              <a:t> projet d’accueil</a:t>
            </a:r>
          </a:p>
          <a:p>
            <a:r>
              <a:rPr lang="fr-BE" dirty="0">
                <a:sym typeface="Wingdings" panose="05000000000000000000" pitchFamily="2" charset="2"/>
              </a:rPr>
              <a:t>Coordination CDV (plaines ou stages) 1 sur 2 avec le C.ATL </a:t>
            </a:r>
          </a:p>
          <a:p>
            <a:r>
              <a:rPr lang="fr-BE" dirty="0">
                <a:sym typeface="Wingdings" panose="05000000000000000000" pitchFamily="2" charset="2"/>
              </a:rPr>
              <a:t>Formation continue</a:t>
            </a:r>
          </a:p>
          <a:p>
            <a:r>
              <a:rPr lang="fr-BE" dirty="0">
                <a:sym typeface="Wingdings" panose="05000000000000000000" pitchFamily="2" charset="2"/>
              </a:rPr>
              <a:t>Encadrement d’activités ( accueil centralisé / M.R)</a:t>
            </a:r>
          </a:p>
          <a:p>
            <a:r>
              <a:rPr lang="fr-BE" dirty="0">
                <a:sym typeface="Wingdings" panose="05000000000000000000" pitchFamily="2" charset="2"/>
              </a:rPr>
              <a:t>Gestion des remplacements + remplacement occasionnel</a:t>
            </a:r>
          </a:p>
          <a:p>
            <a:r>
              <a:rPr lang="fr-BE" dirty="0">
                <a:sym typeface="Wingdings" panose="05000000000000000000" pitchFamily="2" charset="2"/>
              </a:rPr>
              <a:t>Liste de présence des accueils</a:t>
            </a:r>
          </a:p>
          <a:p>
            <a:r>
              <a:rPr lang="fr-BE" dirty="0">
                <a:sym typeface="Wingdings" panose="05000000000000000000" pitchFamily="2" charset="2"/>
              </a:rPr>
              <a:t>Gestion au quotidien des accueils avec le C. ATL </a:t>
            </a:r>
          </a:p>
          <a:p>
            <a:r>
              <a:rPr lang="fr-BE" dirty="0">
                <a:sym typeface="Wingdings" panose="05000000000000000000" pitchFamily="2" charset="2"/>
              </a:rPr>
              <a:t>Planification des activités dans les accueils</a:t>
            </a:r>
          </a:p>
          <a:p>
            <a:r>
              <a:rPr lang="fr-BE" dirty="0">
                <a:sym typeface="Wingdings" panose="05000000000000000000" pitchFamily="2" charset="2"/>
              </a:rPr>
              <a:t>Planification annuelle des activités ATL avec le C.ATL</a:t>
            </a:r>
          </a:p>
          <a:p>
            <a:r>
              <a:rPr lang="fr-BE" dirty="0">
                <a:sym typeface="Wingdings" panose="05000000000000000000" pitchFamily="2" charset="2"/>
              </a:rPr>
              <a:t>Initier de nouveaux projets</a:t>
            </a:r>
          </a:p>
          <a:p>
            <a:r>
              <a:rPr lang="fr-BE" dirty="0">
                <a:sym typeface="Wingdings" panose="05000000000000000000" pitchFamily="2" charset="2"/>
              </a:rPr>
              <a:t>Participer au CA/AG + Rapport d’Activités</a:t>
            </a:r>
          </a:p>
          <a:p>
            <a:endParaRPr lang="fr-BE" dirty="0">
              <a:sym typeface="Wingdings" panose="05000000000000000000" pitchFamily="2" charset="2"/>
            </a:endParaRPr>
          </a:p>
          <a:p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Qui fait quoi ?</a:t>
            </a:r>
            <a:br>
              <a:rPr lang="fr-BE" dirty="0"/>
            </a:br>
            <a:r>
              <a:rPr lang="fr-BE" sz="3600" dirty="0"/>
              <a:t>La responsable de projet </a:t>
            </a:r>
            <a:r>
              <a:rPr lang="fr-BE" sz="3600" dirty="0" err="1"/>
              <a:t>a.p.d</a:t>
            </a:r>
            <a:r>
              <a:rPr lang="fr-BE" sz="3600" dirty="0"/>
              <a:t> 29/08/2022</a:t>
            </a:r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10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41960379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7C1D88-70AE-A7FB-EAD0-5E99B1E67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06496"/>
          </a:xfrm>
        </p:spPr>
        <p:txBody>
          <a:bodyPr>
            <a:normAutofit/>
          </a:bodyPr>
          <a:lstStyle/>
          <a:p>
            <a:r>
              <a:rPr lang="fr-BE" dirty="0"/>
              <a:t>Quels moyens ?</a:t>
            </a:r>
            <a:br>
              <a:rPr lang="fr-BE" dirty="0"/>
            </a:br>
            <a:r>
              <a:rPr lang="fr-BE" sz="3600" dirty="0"/>
              <a:t>Budget moyen annuel communal</a:t>
            </a:r>
            <a:endParaRPr lang="fr-BE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F62E5A15-2220-C611-68FA-1A21FE16E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graphicFrame>
        <p:nvGraphicFramePr>
          <p:cNvPr id="10" name="Graphique 9">
            <a:extLst>
              <a:ext uri="{FF2B5EF4-FFF2-40B4-BE49-F238E27FC236}">
                <a16:creationId xmlns:a16="http://schemas.microsoft.com/office/drawing/2014/main" id="{AC35D430-26F8-A956-1316-CEDA0117DC6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37907307"/>
              </p:ext>
            </p:extLst>
          </p:nvPr>
        </p:nvGraphicFramePr>
        <p:xfrm>
          <a:off x="475274" y="1700808"/>
          <a:ext cx="8129173" cy="45493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11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32135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7C1D88-70AE-A7FB-EAD0-5E99B1E67F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Quels moyens ?</a:t>
            </a:r>
            <a:br>
              <a:rPr lang="fr-BE" dirty="0"/>
            </a:br>
            <a:endParaRPr lang="fr-BE" dirty="0"/>
          </a:p>
        </p:txBody>
      </p:sp>
      <p:graphicFrame>
        <p:nvGraphicFramePr>
          <p:cNvPr id="13" name="Espace réservé du contenu 12">
            <a:extLst>
              <a:ext uri="{FF2B5EF4-FFF2-40B4-BE49-F238E27FC236}">
                <a16:creationId xmlns:a16="http://schemas.microsoft.com/office/drawing/2014/main" id="{F96FDEFA-1D25-B33B-2EEA-4C3E775E8571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55825521"/>
              </p:ext>
            </p:extLst>
          </p:nvPr>
        </p:nvGraphicFramePr>
        <p:xfrm>
          <a:off x="165401" y="1772816"/>
          <a:ext cx="8686800" cy="47468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F62E5A15-2220-C611-68FA-1A21FE16E9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12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7832905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0AA96F-FEC5-5BC5-B949-4893754F3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Points forts, difficultés et leviers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3E0D0EA-37D9-4768-776F-A83AC4FA4A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-68336" y="2206390"/>
            <a:ext cx="3822192" cy="639762"/>
          </a:xfrm>
        </p:spPr>
        <p:txBody>
          <a:bodyPr/>
          <a:lstStyle/>
          <a:p>
            <a:r>
              <a:rPr lang="fr-BE" dirty="0"/>
              <a:t>Points forts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CD1D81-33EC-6705-157B-5B0687737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93639" y="3022057"/>
            <a:ext cx="3298242" cy="3143247"/>
          </a:xfrm>
        </p:spPr>
        <p:txBody>
          <a:bodyPr>
            <a:normAutofit lnSpcReduction="10000"/>
          </a:bodyPr>
          <a:lstStyle/>
          <a:p>
            <a:r>
              <a:rPr lang="fr-BE" dirty="0"/>
              <a:t>Uniformité au niveau des horaires, tarifs, réunion, formation, contrat.</a:t>
            </a:r>
          </a:p>
          <a:p>
            <a:r>
              <a:rPr lang="fr-BE" dirty="0"/>
              <a:t>Facilités administratives</a:t>
            </a:r>
          </a:p>
          <a:p>
            <a:r>
              <a:rPr lang="fr-BE" dirty="0"/>
              <a:t>CP 332 </a:t>
            </a:r>
            <a:r>
              <a:rPr lang="fr-BE" dirty="0">
                <a:sym typeface="Wingdings" panose="05000000000000000000" pitchFamily="2" charset="2"/>
              </a:rPr>
              <a:t> APEF (Fonds </a:t>
            </a:r>
            <a:r>
              <a:rPr lang="fr-BE" dirty="0" err="1">
                <a:sym typeface="Wingdings" panose="05000000000000000000" pitchFamily="2" charset="2"/>
              </a:rPr>
              <a:t>Maribel</a:t>
            </a:r>
            <a:r>
              <a:rPr lang="fr-BE" dirty="0">
                <a:sym typeface="Wingdings" panose="05000000000000000000" pitchFamily="2" charset="2"/>
              </a:rPr>
              <a:t>, Fonds MAE) </a:t>
            </a:r>
          </a:p>
          <a:p>
            <a:r>
              <a:rPr lang="fr-BE" dirty="0"/>
              <a:t>Autonomie</a:t>
            </a:r>
          </a:p>
          <a:p>
            <a:r>
              <a:rPr lang="fr-BE" dirty="0"/>
              <a:t>Repère pour les parents</a:t>
            </a:r>
          </a:p>
          <a:p>
            <a:r>
              <a:rPr lang="fr-BE" dirty="0"/>
              <a:t>1 seule personne de référence pour les AES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7D1CA5CF-9DD4-2918-76E7-C94C7C037D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940172" y="2192252"/>
            <a:ext cx="3822192" cy="639762"/>
          </a:xfrm>
        </p:spPr>
        <p:txBody>
          <a:bodyPr/>
          <a:lstStyle/>
          <a:p>
            <a:r>
              <a:rPr lang="fr-BE" dirty="0"/>
              <a:t>Difficultés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ED446E-49C4-2896-B40C-4665A53A7B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258326" y="3035795"/>
            <a:ext cx="2952328" cy="2887604"/>
          </a:xfrm>
        </p:spPr>
        <p:txBody>
          <a:bodyPr>
            <a:normAutofit/>
          </a:bodyPr>
          <a:lstStyle/>
          <a:p>
            <a:r>
              <a:rPr lang="fr-BE" dirty="0"/>
              <a:t>Diversité des accueils </a:t>
            </a:r>
            <a:r>
              <a:rPr lang="fr-BE" dirty="0">
                <a:sym typeface="Wingdings" panose="05000000000000000000" pitchFamily="2" charset="2"/>
              </a:rPr>
              <a:t>Projets d’accueils</a:t>
            </a:r>
          </a:p>
          <a:p>
            <a:r>
              <a:rPr lang="fr-BE" dirty="0">
                <a:sym typeface="Wingdings" panose="05000000000000000000" pitchFamily="2" charset="2"/>
              </a:rPr>
              <a:t>Dans 6/7 implantations  AES est seule</a:t>
            </a:r>
          </a:p>
          <a:p>
            <a:r>
              <a:rPr lang="fr-BE" dirty="0">
                <a:sym typeface="Wingdings" panose="05000000000000000000" pitchFamily="2" charset="2"/>
              </a:rPr>
              <a:t>Gestion facturation / financière/ communication</a:t>
            </a:r>
          </a:p>
          <a:p>
            <a:endParaRPr lang="fr-BE" dirty="0">
              <a:sym typeface="Wingdings" panose="05000000000000000000" pitchFamily="2" charset="2"/>
            </a:endParaRPr>
          </a:p>
          <a:p>
            <a:endParaRPr lang="fr-BE" dirty="0"/>
          </a:p>
        </p:txBody>
      </p:sp>
      <p:sp>
        <p:nvSpPr>
          <p:cNvPr id="7" name="Espace réservé du pied de page 6">
            <a:extLst>
              <a:ext uri="{FF2B5EF4-FFF2-40B4-BE49-F238E27FC236}">
                <a16:creationId xmlns:a16="http://schemas.microsoft.com/office/drawing/2014/main" id="{58FAFB63-C59D-F7EB-7E8C-85ED345F01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8" name="Espace réservé du texte 4">
            <a:extLst>
              <a:ext uri="{FF2B5EF4-FFF2-40B4-BE49-F238E27FC236}">
                <a16:creationId xmlns:a16="http://schemas.microsoft.com/office/drawing/2014/main" id="{4DDCA143-7864-97B0-2A3E-245B2686040E}"/>
              </a:ext>
            </a:extLst>
          </p:cNvPr>
          <p:cNvSpPr txBox="1">
            <a:spLocks/>
          </p:cNvSpPr>
          <p:nvPr/>
        </p:nvSpPr>
        <p:spPr>
          <a:xfrm>
            <a:off x="5775722" y="2178114"/>
            <a:ext cx="3822192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400" b="0" i="0" kern="1200">
                <a:solidFill>
                  <a:schemeClr val="tx2"/>
                </a:solidFill>
                <a:latin typeface="+mj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8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None/>
              <a:defRPr sz="16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dirty="0"/>
              <a:t>Leviers</a:t>
            </a:r>
          </a:p>
        </p:txBody>
      </p:sp>
      <p:sp>
        <p:nvSpPr>
          <p:cNvPr id="9" name="Espace réservé du contenu 5">
            <a:extLst>
              <a:ext uri="{FF2B5EF4-FFF2-40B4-BE49-F238E27FC236}">
                <a16:creationId xmlns:a16="http://schemas.microsoft.com/office/drawing/2014/main" id="{01DBC325-C84B-B914-0C28-09D2F55E81E9}"/>
              </a:ext>
            </a:extLst>
          </p:cNvPr>
          <p:cNvSpPr txBox="1">
            <a:spLocks/>
          </p:cNvSpPr>
          <p:nvPr/>
        </p:nvSpPr>
        <p:spPr>
          <a:xfrm>
            <a:off x="6210654" y="3022056"/>
            <a:ext cx="2739707" cy="269716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304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BE" dirty="0">
                <a:sym typeface="Wingdings" panose="05000000000000000000" pitchFamily="2" charset="2"/>
              </a:rPr>
              <a:t>Soutien de la commune : </a:t>
            </a:r>
            <a:r>
              <a:rPr lang="fr-BE" b="1" dirty="0">
                <a:sym typeface="Wingdings" panose="05000000000000000000" pitchFamily="2" charset="2"/>
              </a:rPr>
              <a:t>financier</a:t>
            </a:r>
            <a:r>
              <a:rPr lang="fr-BE" dirty="0">
                <a:sym typeface="Wingdings" panose="05000000000000000000" pitchFamily="2" charset="2"/>
              </a:rPr>
              <a:t>, mobilier, immobilier.</a:t>
            </a:r>
          </a:p>
          <a:p>
            <a:r>
              <a:rPr lang="fr-BE" dirty="0">
                <a:sym typeface="Wingdings" panose="05000000000000000000" pitchFamily="2" charset="2"/>
              </a:rPr>
              <a:t>Soutien de l’Echevine/ Dynamisme du Coordinateur ATL</a:t>
            </a:r>
          </a:p>
          <a:p>
            <a:r>
              <a:rPr lang="fr-BE" dirty="0">
                <a:sym typeface="Wingdings" panose="05000000000000000000" pitchFamily="2" charset="2"/>
              </a:rPr>
              <a:t>Confiance  et investissement bénévole du C.A.</a:t>
            </a:r>
          </a:p>
          <a:p>
            <a:endParaRPr lang="fr-BE" dirty="0">
              <a:sym typeface="Wingdings" panose="05000000000000000000" pitchFamily="2" charset="2"/>
            </a:endParaRPr>
          </a:p>
          <a:p>
            <a:endParaRPr lang="fr-BE" dirty="0">
              <a:sym typeface="Wingdings" panose="05000000000000000000" pitchFamily="2" charset="2"/>
            </a:endParaRPr>
          </a:p>
          <a:p>
            <a:endParaRPr lang="fr-BE" dirty="0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13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7662160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6CB3CC3D-A33E-1F25-0427-BC0F1A4402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2276872"/>
            <a:ext cx="7776863" cy="3849291"/>
          </a:xfrm>
        </p:spPr>
        <p:txBody>
          <a:bodyPr>
            <a:normAutofit/>
          </a:bodyPr>
          <a:lstStyle/>
          <a:p>
            <a:r>
              <a:rPr lang="fr-BE" dirty="0" err="1"/>
              <a:t>L’asbl</a:t>
            </a:r>
            <a:r>
              <a:rPr lang="fr-BE" dirty="0"/>
              <a:t> Stabulaccueil peut (sur)vivre grâce au soutien financier et aux divers avantages que la commune d’</a:t>
            </a:r>
            <a:r>
              <a:rPr lang="fr-BE" dirty="0" err="1"/>
              <a:t>Etalle</a:t>
            </a:r>
            <a:r>
              <a:rPr lang="fr-BE" dirty="0"/>
              <a:t> lui octroie.</a:t>
            </a:r>
          </a:p>
          <a:p>
            <a:r>
              <a:rPr lang="fr-BE" dirty="0"/>
              <a:t>La fonction de responsable de projet est en phase de  consolidation</a:t>
            </a:r>
          </a:p>
          <a:p>
            <a:r>
              <a:rPr lang="fr-BE" dirty="0"/>
              <a:t>L’objectif 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BE" dirty="0"/>
              <a:t>Une responsable de projet AES Stabulaccueil  (1/2 tps) + CDV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fr-BE" dirty="0"/>
              <a:t>Un coordinateur ATL (½ tps) -  Stabulaccueil (1/2tps) + CDV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DE02F1D-5532-1B4A-4B2B-DB17E3D92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4" name="Titre 3">
            <a:extLst>
              <a:ext uri="{FF2B5EF4-FFF2-40B4-BE49-F238E27FC236}">
                <a16:creationId xmlns:a16="http://schemas.microsoft.com/office/drawing/2014/main" id="{12DFE51E-DE14-BE98-A38C-28CF6C6A5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Conclusion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14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8700183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17F27D-D6D9-74E0-7423-1E49CF28A2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764704"/>
            <a:ext cx="7772400" cy="1780108"/>
          </a:xfrm>
        </p:spPr>
        <p:txBody>
          <a:bodyPr/>
          <a:lstStyle/>
          <a:p>
            <a:r>
              <a:rPr lang="fr-BE" dirty="0"/>
              <a:t>Merci de votre attention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D14E32-96D8-FDAF-B16D-9AA1E569570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3284984"/>
            <a:ext cx="6400800" cy="1473200"/>
          </a:xfrm>
        </p:spPr>
        <p:txBody>
          <a:bodyPr>
            <a:normAutofit/>
          </a:bodyPr>
          <a:lstStyle/>
          <a:p>
            <a:r>
              <a:rPr lang="fr-BE" sz="3600" dirty="0"/>
              <a:t>Questions ?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4A52512-6DDD-2B5D-6785-EEBB1039B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15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8868033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>
          <a:xfrm>
            <a:off x="899592" y="2348880"/>
            <a:ext cx="7408333" cy="3672408"/>
          </a:xfrm>
        </p:spPr>
        <p:txBody>
          <a:bodyPr>
            <a:normAutofit fontScale="92500" lnSpcReduction="10000"/>
          </a:bodyPr>
          <a:lstStyle/>
          <a:p>
            <a:r>
              <a:rPr lang="fr-BE" dirty="0"/>
              <a:t>Population au 23/11/2022 : 6108 habitants</a:t>
            </a:r>
          </a:p>
          <a:p>
            <a:r>
              <a:rPr lang="fr-BE" dirty="0"/>
              <a:t>690 enfants de 3 à 12 ans</a:t>
            </a:r>
          </a:p>
          <a:p>
            <a:r>
              <a:rPr lang="fr-BE" dirty="0"/>
              <a:t>7   implantations scolaires ( 5 communales, 1 libre, 1 WBE)</a:t>
            </a:r>
          </a:p>
          <a:p>
            <a:r>
              <a:rPr lang="fr-BE" dirty="0"/>
              <a:t>7   accueils extrascolaires ( mercredi accueil centralisé)</a:t>
            </a:r>
          </a:p>
          <a:p>
            <a:r>
              <a:rPr lang="fr-BE" dirty="0"/>
              <a:t>2   opérateurs ATL (agrément et subsides) </a:t>
            </a:r>
          </a:p>
          <a:p>
            <a:pPr lvl="4"/>
            <a:r>
              <a:rPr lang="fr-BE" dirty="0" err="1"/>
              <a:t>Stabulaccueil</a:t>
            </a:r>
            <a:r>
              <a:rPr lang="fr-BE" dirty="0"/>
              <a:t>  ASBL( AES de type 1 – les 7 implantations)</a:t>
            </a:r>
          </a:p>
          <a:p>
            <a:pPr lvl="4"/>
            <a:r>
              <a:rPr lang="fr-BE" dirty="0"/>
              <a:t>Commune (CDV – Été-printemps)</a:t>
            </a:r>
          </a:p>
          <a:p>
            <a:r>
              <a:rPr lang="fr-BE" dirty="0"/>
              <a:t>10 accueillantes extrascolaires</a:t>
            </a:r>
          </a:p>
          <a:p>
            <a:r>
              <a:rPr lang="fr-BE" dirty="0"/>
              <a:t>1    responsable de projet</a:t>
            </a:r>
          </a:p>
          <a:p>
            <a:r>
              <a:rPr lang="fr-BE" dirty="0"/>
              <a:t>1    coordinateur ATL</a:t>
            </a:r>
          </a:p>
          <a:p>
            <a:endParaRPr lang="fr-BE" dirty="0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La commune d’Etalle en quelques chiffres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2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771527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74922413"/>
              </p:ext>
            </p:extLst>
          </p:nvPr>
        </p:nvGraphicFramePr>
        <p:xfrm>
          <a:off x="251520" y="1773238"/>
          <a:ext cx="8496944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D’où vient l’ASBL ?</a:t>
            </a:r>
            <a:br>
              <a:rPr lang="fr-BE" dirty="0"/>
            </a:br>
            <a:r>
              <a:rPr lang="fr-BE" dirty="0"/>
              <a:t>Historique et évolution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3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21952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83947448"/>
              </p:ext>
            </p:extLst>
          </p:nvPr>
        </p:nvGraphicFramePr>
        <p:xfrm>
          <a:off x="251520" y="1773238"/>
          <a:ext cx="8496944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D’où vient l’ASBL ?</a:t>
            </a:r>
            <a:br>
              <a:rPr lang="fr-BE" dirty="0"/>
            </a:br>
            <a:r>
              <a:rPr lang="fr-BE" dirty="0"/>
              <a:t>Historique et évolution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4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472382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84603553"/>
              </p:ext>
            </p:extLst>
          </p:nvPr>
        </p:nvGraphicFramePr>
        <p:xfrm>
          <a:off x="251520" y="1773238"/>
          <a:ext cx="8496944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D’où vient l’ASBL ?</a:t>
            </a:r>
            <a:br>
              <a:rPr lang="fr-BE" dirty="0"/>
            </a:br>
            <a:r>
              <a:rPr lang="fr-BE" dirty="0"/>
              <a:t>Historique et évolution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5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1084500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5885359"/>
              </p:ext>
            </p:extLst>
          </p:nvPr>
        </p:nvGraphicFramePr>
        <p:xfrm>
          <a:off x="251520" y="1773238"/>
          <a:ext cx="8496944" cy="43529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D’où vient l’ASBL ?</a:t>
            </a:r>
            <a:br>
              <a:rPr lang="fr-BE" dirty="0"/>
            </a:br>
            <a:r>
              <a:rPr lang="fr-BE" dirty="0"/>
              <a:t>Historique et évolution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6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978156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Espace réservé du contenu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9865365"/>
              </p:ext>
            </p:extLst>
          </p:nvPr>
        </p:nvGraphicFramePr>
        <p:xfrm>
          <a:off x="611560" y="1916832"/>
          <a:ext cx="7812856" cy="42093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BE" dirty="0"/>
              <a:t>Qui fait quoi ?</a:t>
            </a:r>
            <a:br>
              <a:rPr lang="fr-BE" dirty="0"/>
            </a:br>
            <a:r>
              <a:rPr lang="fr-BE" dirty="0"/>
              <a:t>Organigramme</a:t>
            </a:r>
          </a:p>
        </p:txBody>
      </p:sp>
      <p:sp>
        <p:nvSpPr>
          <p:cNvPr id="2" name="Espace réservé du numéro de diapositive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7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29557759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1728192"/>
          </a:xfrm>
        </p:spPr>
        <p:txBody>
          <a:bodyPr>
            <a:normAutofit fontScale="90000"/>
          </a:bodyPr>
          <a:lstStyle/>
          <a:p>
            <a:r>
              <a:rPr lang="fr-BE" dirty="0"/>
              <a:t>Qui fait quoi ?</a:t>
            </a:r>
            <a:br>
              <a:rPr lang="fr-BE" dirty="0"/>
            </a:br>
            <a:r>
              <a:rPr lang="fr-BE" sz="3600" dirty="0"/>
              <a:t> </a:t>
            </a:r>
            <a:r>
              <a:rPr lang="fr-BE" sz="2200" dirty="0"/>
              <a:t>Coordinateur ATL /Coordinateur de l’ASBL / « Responsable de projet »</a:t>
            </a:r>
            <a:br>
              <a:rPr lang="fr-BE" sz="3600" dirty="0"/>
            </a:br>
            <a:r>
              <a:rPr lang="fr-BE" sz="4000" dirty="0"/>
              <a:t>de 2012 à 2017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>
          <a:xfrm>
            <a:off x="676654" y="2679192"/>
            <a:ext cx="7711769" cy="3447288"/>
          </a:xfrm>
        </p:spPr>
        <p:txBody>
          <a:bodyPr/>
          <a:lstStyle/>
          <a:p>
            <a:pPr marL="0" indent="0">
              <a:buNone/>
            </a:pPr>
            <a:r>
              <a:rPr lang="fr-BE" dirty="0"/>
              <a:t>1 même personne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« Responsable de projet »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 Coordination  ATL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Coordination </a:t>
            </a:r>
            <a:r>
              <a:rPr lang="fr-BE" dirty="0" err="1"/>
              <a:t>adm</a:t>
            </a:r>
            <a:r>
              <a:rPr lang="fr-BE" dirty="0"/>
              <a:t>. des plaines communales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Coordination de l’ASBL </a:t>
            </a:r>
          </a:p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8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3860516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8" y="332656"/>
            <a:ext cx="8640960" cy="1728192"/>
          </a:xfrm>
        </p:spPr>
        <p:txBody>
          <a:bodyPr>
            <a:normAutofit fontScale="90000"/>
          </a:bodyPr>
          <a:lstStyle/>
          <a:p>
            <a:r>
              <a:rPr lang="fr-BE" dirty="0"/>
              <a:t>Qui fait quoi ?</a:t>
            </a:r>
            <a:br>
              <a:rPr lang="fr-BE" dirty="0"/>
            </a:br>
            <a:r>
              <a:rPr lang="fr-BE" sz="3600" dirty="0"/>
              <a:t> </a:t>
            </a:r>
            <a:r>
              <a:rPr lang="fr-BE" sz="2200" dirty="0"/>
              <a:t>Coordinateur ATL /Coordinateur de l’ASBL / « Responsable de projet »/Coordination CDV</a:t>
            </a:r>
            <a:br>
              <a:rPr lang="fr-BE" sz="3600" dirty="0"/>
            </a:br>
            <a:r>
              <a:rPr lang="fr-BE" sz="4000" dirty="0"/>
              <a:t>de 2017 à 2022</a:t>
            </a: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BE"/>
              <a:t>Vaux-sur-Sûre 01 décembre 2022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quarter" idx="13"/>
          </p:nvPr>
        </p:nvSpPr>
        <p:spPr>
          <a:xfrm>
            <a:off x="676654" y="2679192"/>
            <a:ext cx="7711769" cy="3447288"/>
          </a:xfrm>
        </p:spPr>
        <p:txBody>
          <a:bodyPr/>
          <a:lstStyle/>
          <a:p>
            <a:pPr marL="0" indent="0">
              <a:buNone/>
            </a:pPr>
            <a:r>
              <a:rPr lang="fr-BE" dirty="0"/>
              <a:t>1 même personne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« Responsable de projet »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 Coordination  ATL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Coordination CDV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fr-BE" dirty="0"/>
              <a:t>Coordination de l’ASBL </a:t>
            </a:r>
          </a:p>
          <a:p>
            <a:endParaRPr lang="fr-BE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A4640-5EE3-4D32-A255-1361947297A5}" type="slidenum">
              <a:rPr lang="fr-BE" smtClean="0"/>
              <a:t>9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34739873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agues">
  <a:themeElements>
    <a:clrScheme name="Vagues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agues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agues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609</TotalTime>
  <Words>1392</Words>
  <Application>Microsoft Office PowerPoint</Application>
  <PresentationFormat>Affichage à l'écran (4:3)</PresentationFormat>
  <Paragraphs>182</Paragraphs>
  <Slides>15</Slides>
  <Notes>15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Candara</vt:lpstr>
      <vt:lpstr>Symbol</vt:lpstr>
      <vt:lpstr>Wingdings</vt:lpstr>
      <vt:lpstr>Vagues</vt:lpstr>
      <vt:lpstr>Comment mettre en place et faire vivre la fonction de responsable de projet ?</vt:lpstr>
      <vt:lpstr>La commune d’Etalle en quelques chiffres</vt:lpstr>
      <vt:lpstr>D’où vient l’ASBL ? Historique et évolution</vt:lpstr>
      <vt:lpstr>D’où vient l’ASBL ? Historique et évolution</vt:lpstr>
      <vt:lpstr>D’où vient l’ASBL ? Historique et évolution</vt:lpstr>
      <vt:lpstr>D’où vient l’ASBL ? Historique et évolution</vt:lpstr>
      <vt:lpstr>Qui fait quoi ? Organigramme</vt:lpstr>
      <vt:lpstr>Qui fait quoi ?  Coordinateur ATL /Coordinateur de l’ASBL / « Responsable de projet » de 2012 à 2017</vt:lpstr>
      <vt:lpstr>Qui fait quoi ?  Coordinateur ATL /Coordinateur de l’ASBL / « Responsable de projet »/Coordination CDV de 2017 à 2022</vt:lpstr>
      <vt:lpstr>Qui fait quoi ? La responsable de projet a.p.d 29/08/2022</vt:lpstr>
      <vt:lpstr>Quels moyens ? Budget moyen annuel communal</vt:lpstr>
      <vt:lpstr>Quels moyens ? </vt:lpstr>
      <vt:lpstr>Points forts, difficultés et leviers</vt:lpstr>
      <vt:lpstr>Conclusion</vt:lpstr>
      <vt:lpstr>Merci de votre attention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fonction de responsable de projet d’accueil extrascolaire à la loupe</dc:title>
  <dc:creator>Mireille Hannick</dc:creator>
  <cp:lastModifiedBy>Cindy Lobet</cp:lastModifiedBy>
  <cp:revision>24</cp:revision>
  <cp:lastPrinted>2022-11-28T10:12:57Z</cp:lastPrinted>
  <dcterms:created xsi:type="dcterms:W3CDTF">2022-11-22T13:12:42Z</dcterms:created>
  <dcterms:modified xsi:type="dcterms:W3CDTF">2022-12-09T09:22:45Z</dcterms:modified>
</cp:coreProperties>
</file>