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58" r:id="rId4"/>
    <p:sldId id="266" r:id="rId5"/>
    <p:sldId id="259" r:id="rId6"/>
    <p:sldId id="262" r:id="rId7"/>
    <p:sldId id="264" r:id="rId8"/>
    <p:sldId id="267" r:id="rId9"/>
    <p:sldId id="261" r:id="rId10"/>
  </p:sldIdLst>
  <p:sldSz cx="9144000" cy="6858000" type="screen4x3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233892-D276-4633-BE2F-DF3D6002A8E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76291A2-B04C-4A36-B725-4B82C88B7D5F}">
      <dgm:prSet phldrT="[Texte]" custT="1"/>
      <dgm:spPr/>
      <dgm:t>
        <a:bodyPr/>
        <a:lstStyle/>
        <a:p>
          <a:r>
            <a:rPr lang="fr-FR" sz="2000" dirty="0" smtClean="0"/>
            <a:t>Cibler les besoins en compétences</a:t>
          </a:r>
          <a:endParaRPr lang="fr-FR" sz="2000" dirty="0"/>
        </a:p>
      </dgm:t>
    </dgm:pt>
    <dgm:pt modelId="{6C0C54E7-4DD9-4856-A1AD-94049DDDDB48}" type="parTrans" cxnId="{4F078582-0DB7-40EE-9609-B2A34345F067}">
      <dgm:prSet/>
      <dgm:spPr/>
      <dgm:t>
        <a:bodyPr/>
        <a:lstStyle/>
        <a:p>
          <a:endParaRPr lang="fr-FR"/>
        </a:p>
      </dgm:t>
    </dgm:pt>
    <dgm:pt modelId="{A7A62E5F-6D80-46E1-842B-601EECFD0E55}" type="sibTrans" cxnId="{4F078582-0DB7-40EE-9609-B2A34345F067}">
      <dgm:prSet/>
      <dgm:spPr/>
      <dgm:t>
        <a:bodyPr/>
        <a:lstStyle/>
        <a:p>
          <a:endParaRPr lang="fr-FR"/>
        </a:p>
      </dgm:t>
    </dgm:pt>
    <dgm:pt modelId="{1A432D6D-ED18-4EAA-86C7-81E323495BEF}">
      <dgm:prSet phldrT="[Texte]" custT="1"/>
      <dgm:spPr/>
      <dgm:t>
        <a:bodyPr/>
        <a:lstStyle/>
        <a:p>
          <a:r>
            <a:rPr lang="fr-FR" sz="1800" dirty="0" smtClean="0"/>
            <a:t>Dégager des objectifs personnels</a:t>
          </a:r>
          <a:endParaRPr lang="fr-FR" sz="1800" dirty="0"/>
        </a:p>
      </dgm:t>
    </dgm:pt>
    <dgm:pt modelId="{97AD612D-700E-4817-9CE5-91A22F4A80C5}" type="parTrans" cxnId="{D9F7FBB3-CCF1-47B0-AF4F-6C8CD1E6421E}">
      <dgm:prSet/>
      <dgm:spPr/>
      <dgm:t>
        <a:bodyPr/>
        <a:lstStyle/>
        <a:p>
          <a:endParaRPr lang="fr-FR"/>
        </a:p>
      </dgm:t>
    </dgm:pt>
    <dgm:pt modelId="{5B4A8927-158F-483E-87D8-1EE4D8CB9708}" type="sibTrans" cxnId="{D9F7FBB3-CCF1-47B0-AF4F-6C8CD1E6421E}">
      <dgm:prSet/>
      <dgm:spPr/>
      <dgm:t>
        <a:bodyPr/>
        <a:lstStyle/>
        <a:p>
          <a:endParaRPr lang="fr-FR"/>
        </a:p>
      </dgm:t>
    </dgm:pt>
    <dgm:pt modelId="{234CDE61-15C9-45BE-A984-2BA6E7B82479}">
      <dgm:prSet phldrT="[Texte]" custT="1"/>
      <dgm:spPr/>
      <dgm:t>
        <a:bodyPr/>
        <a:lstStyle/>
        <a:p>
          <a:r>
            <a:rPr lang="fr-FR" sz="1800" dirty="0" smtClean="0"/>
            <a:t>Alimenter les réunions pédagogiques </a:t>
          </a:r>
          <a:endParaRPr lang="fr-FR" sz="1800" dirty="0"/>
        </a:p>
      </dgm:t>
    </dgm:pt>
    <dgm:pt modelId="{B568A364-5BB4-4395-A0BA-F569773F3490}" type="parTrans" cxnId="{F969D2BE-4533-438B-8F28-6D56F4D3D2FB}">
      <dgm:prSet/>
      <dgm:spPr/>
      <dgm:t>
        <a:bodyPr/>
        <a:lstStyle/>
        <a:p>
          <a:endParaRPr lang="fr-FR"/>
        </a:p>
      </dgm:t>
    </dgm:pt>
    <dgm:pt modelId="{E088201F-1843-416B-B483-A5A7129B1FEE}" type="sibTrans" cxnId="{F969D2BE-4533-438B-8F28-6D56F4D3D2FB}">
      <dgm:prSet/>
      <dgm:spPr/>
      <dgm:t>
        <a:bodyPr/>
        <a:lstStyle/>
        <a:p>
          <a:endParaRPr lang="fr-FR"/>
        </a:p>
      </dgm:t>
    </dgm:pt>
    <dgm:pt modelId="{F03A7CD6-C0D0-47D2-A81D-A9B861793E01}">
      <dgm:prSet phldrT="[Texte]"/>
      <dgm:spPr/>
      <dgm:t>
        <a:bodyPr/>
        <a:lstStyle/>
        <a:p>
          <a:endParaRPr lang="fr-FR" dirty="0"/>
        </a:p>
      </dgm:t>
    </dgm:pt>
    <dgm:pt modelId="{CD9E397F-7AE5-4D77-959B-D65763E3F330}" type="parTrans" cxnId="{2287438C-268C-49DB-92F5-5CC7B2DBD3BC}">
      <dgm:prSet/>
      <dgm:spPr/>
      <dgm:t>
        <a:bodyPr/>
        <a:lstStyle/>
        <a:p>
          <a:endParaRPr lang="fr-FR"/>
        </a:p>
      </dgm:t>
    </dgm:pt>
    <dgm:pt modelId="{2624D087-31B6-41EA-B600-8205C82019E3}" type="sibTrans" cxnId="{2287438C-268C-49DB-92F5-5CC7B2DBD3BC}">
      <dgm:prSet/>
      <dgm:spPr/>
      <dgm:t>
        <a:bodyPr/>
        <a:lstStyle/>
        <a:p>
          <a:endParaRPr lang="fr-FR"/>
        </a:p>
      </dgm:t>
    </dgm:pt>
    <dgm:pt modelId="{CA4EE354-2F9E-4201-9C0E-4CF20943BD8D}">
      <dgm:prSet phldrT="[Texte]" custT="1"/>
      <dgm:spPr/>
      <dgm:t>
        <a:bodyPr/>
        <a:lstStyle/>
        <a:p>
          <a:r>
            <a:rPr lang="fr-FR" sz="2000" dirty="0" smtClean="0"/>
            <a:t>I</a:t>
          </a:r>
          <a:r>
            <a:rPr lang="fr-FR" sz="1800" dirty="0" smtClean="0"/>
            <a:t>ntrospection</a:t>
          </a:r>
          <a:r>
            <a:rPr lang="fr-FR" sz="1500" dirty="0" smtClean="0"/>
            <a:t> </a:t>
          </a:r>
          <a:endParaRPr lang="fr-FR" sz="1500" dirty="0"/>
        </a:p>
      </dgm:t>
    </dgm:pt>
    <dgm:pt modelId="{B16E1B59-0078-4A36-853F-58B5D5959420}" type="parTrans" cxnId="{FA8BDCF6-F591-422D-AC6F-C161BE32C33B}">
      <dgm:prSet/>
      <dgm:spPr/>
      <dgm:t>
        <a:bodyPr/>
        <a:lstStyle/>
        <a:p>
          <a:endParaRPr lang="fr-FR"/>
        </a:p>
      </dgm:t>
    </dgm:pt>
    <dgm:pt modelId="{24BF6366-7611-43CB-A223-0AB30B4C474F}" type="sibTrans" cxnId="{FA8BDCF6-F591-422D-AC6F-C161BE32C33B}">
      <dgm:prSet/>
      <dgm:spPr/>
      <dgm:t>
        <a:bodyPr/>
        <a:lstStyle/>
        <a:p>
          <a:endParaRPr lang="fr-FR"/>
        </a:p>
      </dgm:t>
    </dgm:pt>
    <dgm:pt modelId="{5CB05152-E42F-4D31-BF10-DB7CB539B62E}" type="pres">
      <dgm:prSet presAssocID="{37233892-D276-4633-BE2F-DF3D6002A8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E7B5232E-F1C8-4FF8-B9C3-A2362B84833F}" type="pres">
      <dgm:prSet presAssocID="{676291A2-B04C-4A36-B725-4B82C88B7D5F}" presName="dummy" presStyleCnt="0"/>
      <dgm:spPr/>
    </dgm:pt>
    <dgm:pt modelId="{F7A6E4ED-CE74-4D95-AE15-09425931CAB2}" type="pres">
      <dgm:prSet presAssocID="{676291A2-B04C-4A36-B725-4B82C88B7D5F}" presName="node" presStyleLbl="revTx" presStyleIdx="0" presStyleCnt="5" custScaleX="134619" custRadScaleRad="102737" custRadScaleInc="72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8908E86-89DA-4824-930F-93D21AAE801E}" type="pres">
      <dgm:prSet presAssocID="{A7A62E5F-6D80-46E1-842B-601EECFD0E55}" presName="sibTrans" presStyleLbl="node1" presStyleIdx="0" presStyleCnt="5"/>
      <dgm:spPr/>
      <dgm:t>
        <a:bodyPr/>
        <a:lstStyle/>
        <a:p>
          <a:endParaRPr lang="fr-BE"/>
        </a:p>
      </dgm:t>
    </dgm:pt>
    <dgm:pt modelId="{E60EE9EC-FFC3-4A6F-877E-E8DAAFCD2A44}" type="pres">
      <dgm:prSet presAssocID="{1A432D6D-ED18-4EAA-86C7-81E323495BEF}" presName="dummy" presStyleCnt="0"/>
      <dgm:spPr/>
    </dgm:pt>
    <dgm:pt modelId="{BB663EAD-C04A-4730-9D68-F544BA0CAE7C}" type="pres">
      <dgm:prSet presAssocID="{1A432D6D-ED18-4EAA-86C7-81E323495BEF}" presName="node" presStyleLbl="revTx" presStyleIdx="1" presStyleCnt="5" custScaleX="1228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0C8DE9-6F19-4DD3-AB8C-E9F85FBBDDF4}" type="pres">
      <dgm:prSet presAssocID="{5B4A8927-158F-483E-87D8-1EE4D8CB9708}" presName="sibTrans" presStyleLbl="node1" presStyleIdx="1" presStyleCnt="5"/>
      <dgm:spPr/>
      <dgm:t>
        <a:bodyPr/>
        <a:lstStyle/>
        <a:p>
          <a:endParaRPr lang="fr-BE"/>
        </a:p>
      </dgm:t>
    </dgm:pt>
    <dgm:pt modelId="{05B0C41C-4024-4E90-96F2-3571B9BA6B42}" type="pres">
      <dgm:prSet presAssocID="{234CDE61-15C9-45BE-A984-2BA6E7B82479}" presName="dummy" presStyleCnt="0"/>
      <dgm:spPr/>
    </dgm:pt>
    <dgm:pt modelId="{C8793590-0DCE-48BC-AB11-1727D89E43D1}" type="pres">
      <dgm:prSet presAssocID="{234CDE61-15C9-45BE-A984-2BA6E7B82479}" presName="node" presStyleLbl="revTx" presStyleIdx="2" presStyleCnt="5" custScaleX="1234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9E24B7-EA62-43A0-A470-A749B270942F}" type="pres">
      <dgm:prSet presAssocID="{E088201F-1843-416B-B483-A5A7129B1FEE}" presName="sibTrans" presStyleLbl="node1" presStyleIdx="2" presStyleCnt="5" custLinFactNeighborX="-4670" custLinFactNeighborY="-2600"/>
      <dgm:spPr/>
      <dgm:t>
        <a:bodyPr/>
        <a:lstStyle/>
        <a:p>
          <a:endParaRPr lang="fr-BE"/>
        </a:p>
      </dgm:t>
    </dgm:pt>
    <dgm:pt modelId="{C756CAEB-A093-4C70-8E6B-0AD2DAD09C9C}" type="pres">
      <dgm:prSet presAssocID="{F03A7CD6-C0D0-47D2-A81D-A9B861793E01}" presName="dummy" presStyleCnt="0"/>
      <dgm:spPr/>
    </dgm:pt>
    <dgm:pt modelId="{F8D14928-B728-4462-AF5C-501153F73042}" type="pres">
      <dgm:prSet presAssocID="{F03A7CD6-C0D0-47D2-A81D-A9B861793E01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5D2291-3106-4E77-A60C-B2092D0E9E6F}" type="pres">
      <dgm:prSet presAssocID="{2624D087-31B6-41EA-B600-8205C82019E3}" presName="sibTrans" presStyleLbl="node1" presStyleIdx="3" presStyleCnt="5"/>
      <dgm:spPr/>
      <dgm:t>
        <a:bodyPr/>
        <a:lstStyle/>
        <a:p>
          <a:endParaRPr lang="fr-BE"/>
        </a:p>
      </dgm:t>
    </dgm:pt>
    <dgm:pt modelId="{1E0EA20F-332E-4D3F-A8C1-B5C178FFE6B1}" type="pres">
      <dgm:prSet presAssocID="{CA4EE354-2F9E-4201-9C0E-4CF20943BD8D}" presName="dummy" presStyleCnt="0"/>
      <dgm:spPr/>
    </dgm:pt>
    <dgm:pt modelId="{24CCA3D9-BF45-4083-95E8-C8C5EF6A7768}" type="pres">
      <dgm:prSet presAssocID="{CA4EE354-2F9E-4201-9C0E-4CF20943BD8D}" presName="node" presStyleLbl="revTx" presStyleIdx="4" presStyleCnt="5" custScaleX="11683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3AE1FAB-6D36-423D-8747-52D54AEB95EA}" type="pres">
      <dgm:prSet presAssocID="{24BF6366-7611-43CB-A223-0AB30B4C474F}" presName="sibTrans" presStyleLbl="node1" presStyleIdx="4" presStyleCnt="5" custLinFactNeighborX="2854" custLinFactNeighborY="2249"/>
      <dgm:spPr/>
      <dgm:t>
        <a:bodyPr/>
        <a:lstStyle/>
        <a:p>
          <a:endParaRPr lang="fr-BE"/>
        </a:p>
      </dgm:t>
    </dgm:pt>
  </dgm:ptLst>
  <dgm:cxnLst>
    <dgm:cxn modelId="{6FBD62F5-B881-4669-9B3B-8851A2ABFD5B}" type="presOf" srcId="{37233892-D276-4633-BE2F-DF3D6002A8E1}" destId="{5CB05152-E42F-4D31-BF10-DB7CB539B62E}" srcOrd="0" destOrd="0" presId="urn:microsoft.com/office/officeart/2005/8/layout/cycle1"/>
    <dgm:cxn modelId="{D9F7FBB3-CCF1-47B0-AF4F-6C8CD1E6421E}" srcId="{37233892-D276-4633-BE2F-DF3D6002A8E1}" destId="{1A432D6D-ED18-4EAA-86C7-81E323495BEF}" srcOrd="1" destOrd="0" parTransId="{97AD612D-700E-4817-9CE5-91A22F4A80C5}" sibTransId="{5B4A8927-158F-483E-87D8-1EE4D8CB9708}"/>
    <dgm:cxn modelId="{F969D2BE-4533-438B-8F28-6D56F4D3D2FB}" srcId="{37233892-D276-4633-BE2F-DF3D6002A8E1}" destId="{234CDE61-15C9-45BE-A984-2BA6E7B82479}" srcOrd="2" destOrd="0" parTransId="{B568A364-5BB4-4395-A0BA-F569773F3490}" sibTransId="{E088201F-1843-416B-B483-A5A7129B1FEE}"/>
    <dgm:cxn modelId="{18F70FBD-E2B2-422E-8C11-D9AE6F07B433}" type="presOf" srcId="{676291A2-B04C-4A36-B725-4B82C88B7D5F}" destId="{F7A6E4ED-CE74-4D95-AE15-09425931CAB2}" srcOrd="0" destOrd="0" presId="urn:microsoft.com/office/officeart/2005/8/layout/cycle1"/>
    <dgm:cxn modelId="{DD2C2021-3B3C-4EB7-B739-8778C710FC9B}" type="presOf" srcId="{2624D087-31B6-41EA-B600-8205C82019E3}" destId="{3B5D2291-3106-4E77-A60C-B2092D0E9E6F}" srcOrd="0" destOrd="0" presId="urn:microsoft.com/office/officeart/2005/8/layout/cycle1"/>
    <dgm:cxn modelId="{2287438C-268C-49DB-92F5-5CC7B2DBD3BC}" srcId="{37233892-D276-4633-BE2F-DF3D6002A8E1}" destId="{F03A7CD6-C0D0-47D2-A81D-A9B861793E01}" srcOrd="3" destOrd="0" parTransId="{CD9E397F-7AE5-4D77-959B-D65763E3F330}" sibTransId="{2624D087-31B6-41EA-B600-8205C82019E3}"/>
    <dgm:cxn modelId="{C846517A-1008-48C2-99E4-FF3765361A84}" type="presOf" srcId="{1A432D6D-ED18-4EAA-86C7-81E323495BEF}" destId="{BB663EAD-C04A-4730-9D68-F544BA0CAE7C}" srcOrd="0" destOrd="0" presId="urn:microsoft.com/office/officeart/2005/8/layout/cycle1"/>
    <dgm:cxn modelId="{E5B7083B-3ED2-4912-842F-85A91A620C95}" type="presOf" srcId="{A7A62E5F-6D80-46E1-842B-601EECFD0E55}" destId="{48908E86-89DA-4824-930F-93D21AAE801E}" srcOrd="0" destOrd="0" presId="urn:microsoft.com/office/officeart/2005/8/layout/cycle1"/>
    <dgm:cxn modelId="{08E590C3-F75E-45B2-81D4-CB16FA5F643A}" type="presOf" srcId="{F03A7CD6-C0D0-47D2-A81D-A9B861793E01}" destId="{F8D14928-B728-4462-AF5C-501153F73042}" srcOrd="0" destOrd="0" presId="urn:microsoft.com/office/officeart/2005/8/layout/cycle1"/>
    <dgm:cxn modelId="{C306D38C-88A5-4028-9C40-747EE7EAE867}" type="presOf" srcId="{234CDE61-15C9-45BE-A984-2BA6E7B82479}" destId="{C8793590-0DCE-48BC-AB11-1727D89E43D1}" srcOrd="0" destOrd="0" presId="urn:microsoft.com/office/officeart/2005/8/layout/cycle1"/>
    <dgm:cxn modelId="{C8134031-FCA2-4B4A-9337-8803116CDE0A}" type="presOf" srcId="{24BF6366-7611-43CB-A223-0AB30B4C474F}" destId="{13AE1FAB-6D36-423D-8747-52D54AEB95EA}" srcOrd="0" destOrd="0" presId="urn:microsoft.com/office/officeart/2005/8/layout/cycle1"/>
    <dgm:cxn modelId="{3A26CD16-9818-4A05-9213-8938A3AA4B13}" type="presOf" srcId="{CA4EE354-2F9E-4201-9C0E-4CF20943BD8D}" destId="{24CCA3D9-BF45-4083-95E8-C8C5EF6A7768}" srcOrd="0" destOrd="0" presId="urn:microsoft.com/office/officeart/2005/8/layout/cycle1"/>
    <dgm:cxn modelId="{CCA71B3E-56E0-4951-B9A2-AF10DE3C62B2}" type="presOf" srcId="{E088201F-1843-416B-B483-A5A7129B1FEE}" destId="{999E24B7-EA62-43A0-A470-A749B270942F}" srcOrd="0" destOrd="0" presId="urn:microsoft.com/office/officeart/2005/8/layout/cycle1"/>
    <dgm:cxn modelId="{4F078582-0DB7-40EE-9609-B2A34345F067}" srcId="{37233892-D276-4633-BE2F-DF3D6002A8E1}" destId="{676291A2-B04C-4A36-B725-4B82C88B7D5F}" srcOrd="0" destOrd="0" parTransId="{6C0C54E7-4DD9-4856-A1AD-94049DDDDB48}" sibTransId="{A7A62E5F-6D80-46E1-842B-601EECFD0E55}"/>
    <dgm:cxn modelId="{FA8BDCF6-F591-422D-AC6F-C161BE32C33B}" srcId="{37233892-D276-4633-BE2F-DF3D6002A8E1}" destId="{CA4EE354-2F9E-4201-9C0E-4CF20943BD8D}" srcOrd="4" destOrd="0" parTransId="{B16E1B59-0078-4A36-853F-58B5D5959420}" sibTransId="{24BF6366-7611-43CB-A223-0AB30B4C474F}"/>
    <dgm:cxn modelId="{C83B5067-EF49-42F9-AE60-D950BC515EF8}" type="presOf" srcId="{5B4A8927-158F-483E-87D8-1EE4D8CB9708}" destId="{DA0C8DE9-6F19-4DD3-AB8C-E9F85FBBDDF4}" srcOrd="0" destOrd="0" presId="urn:microsoft.com/office/officeart/2005/8/layout/cycle1"/>
    <dgm:cxn modelId="{578D9D2A-2BAE-4930-98A2-B5C3F42E6E78}" type="presParOf" srcId="{5CB05152-E42F-4D31-BF10-DB7CB539B62E}" destId="{E7B5232E-F1C8-4FF8-B9C3-A2362B84833F}" srcOrd="0" destOrd="0" presId="urn:microsoft.com/office/officeart/2005/8/layout/cycle1"/>
    <dgm:cxn modelId="{2F704A29-9D63-4B22-AEED-E18AA91CE1E1}" type="presParOf" srcId="{5CB05152-E42F-4D31-BF10-DB7CB539B62E}" destId="{F7A6E4ED-CE74-4D95-AE15-09425931CAB2}" srcOrd="1" destOrd="0" presId="urn:microsoft.com/office/officeart/2005/8/layout/cycle1"/>
    <dgm:cxn modelId="{996299B4-4EA3-4115-997A-760824F0026E}" type="presParOf" srcId="{5CB05152-E42F-4D31-BF10-DB7CB539B62E}" destId="{48908E86-89DA-4824-930F-93D21AAE801E}" srcOrd="2" destOrd="0" presId="urn:microsoft.com/office/officeart/2005/8/layout/cycle1"/>
    <dgm:cxn modelId="{2E9712F3-B3A3-41F8-8FC9-FC3E0CB60E59}" type="presParOf" srcId="{5CB05152-E42F-4D31-BF10-DB7CB539B62E}" destId="{E60EE9EC-FFC3-4A6F-877E-E8DAAFCD2A44}" srcOrd="3" destOrd="0" presId="urn:microsoft.com/office/officeart/2005/8/layout/cycle1"/>
    <dgm:cxn modelId="{37497E3B-EBAB-4CEE-A878-1D129E4CE9ED}" type="presParOf" srcId="{5CB05152-E42F-4D31-BF10-DB7CB539B62E}" destId="{BB663EAD-C04A-4730-9D68-F544BA0CAE7C}" srcOrd="4" destOrd="0" presId="urn:microsoft.com/office/officeart/2005/8/layout/cycle1"/>
    <dgm:cxn modelId="{434CC901-3A27-4892-9BDD-C35E61666265}" type="presParOf" srcId="{5CB05152-E42F-4D31-BF10-DB7CB539B62E}" destId="{DA0C8DE9-6F19-4DD3-AB8C-E9F85FBBDDF4}" srcOrd="5" destOrd="0" presId="urn:microsoft.com/office/officeart/2005/8/layout/cycle1"/>
    <dgm:cxn modelId="{10398100-802B-47EE-AD1E-1B94D449FC76}" type="presParOf" srcId="{5CB05152-E42F-4D31-BF10-DB7CB539B62E}" destId="{05B0C41C-4024-4E90-96F2-3571B9BA6B42}" srcOrd="6" destOrd="0" presId="urn:microsoft.com/office/officeart/2005/8/layout/cycle1"/>
    <dgm:cxn modelId="{6C2D9FD4-E7A0-4C65-838C-2DE91D774E6B}" type="presParOf" srcId="{5CB05152-E42F-4D31-BF10-DB7CB539B62E}" destId="{C8793590-0DCE-48BC-AB11-1727D89E43D1}" srcOrd="7" destOrd="0" presId="urn:microsoft.com/office/officeart/2005/8/layout/cycle1"/>
    <dgm:cxn modelId="{D08CEC6B-B07A-4869-B788-DE2B5AFB7CB0}" type="presParOf" srcId="{5CB05152-E42F-4D31-BF10-DB7CB539B62E}" destId="{999E24B7-EA62-43A0-A470-A749B270942F}" srcOrd="8" destOrd="0" presId="urn:microsoft.com/office/officeart/2005/8/layout/cycle1"/>
    <dgm:cxn modelId="{9345AAD2-C2B4-4275-B3B8-B1ACC3C2590D}" type="presParOf" srcId="{5CB05152-E42F-4D31-BF10-DB7CB539B62E}" destId="{C756CAEB-A093-4C70-8E6B-0AD2DAD09C9C}" srcOrd="9" destOrd="0" presId="urn:microsoft.com/office/officeart/2005/8/layout/cycle1"/>
    <dgm:cxn modelId="{06DD6ED8-BBEF-4290-B4B6-F32E7C59F7E6}" type="presParOf" srcId="{5CB05152-E42F-4D31-BF10-DB7CB539B62E}" destId="{F8D14928-B728-4462-AF5C-501153F73042}" srcOrd="10" destOrd="0" presId="urn:microsoft.com/office/officeart/2005/8/layout/cycle1"/>
    <dgm:cxn modelId="{2968D93F-BDCB-4045-9439-80FF40FE4FE0}" type="presParOf" srcId="{5CB05152-E42F-4D31-BF10-DB7CB539B62E}" destId="{3B5D2291-3106-4E77-A60C-B2092D0E9E6F}" srcOrd="11" destOrd="0" presId="urn:microsoft.com/office/officeart/2005/8/layout/cycle1"/>
    <dgm:cxn modelId="{30064DA0-42C0-4DFA-B02D-C9793100A979}" type="presParOf" srcId="{5CB05152-E42F-4D31-BF10-DB7CB539B62E}" destId="{1E0EA20F-332E-4D3F-A8C1-B5C178FFE6B1}" srcOrd="12" destOrd="0" presId="urn:microsoft.com/office/officeart/2005/8/layout/cycle1"/>
    <dgm:cxn modelId="{DD229DE6-59D7-4CAF-B6C5-8ABAC569C05A}" type="presParOf" srcId="{5CB05152-E42F-4D31-BF10-DB7CB539B62E}" destId="{24CCA3D9-BF45-4083-95E8-C8C5EF6A7768}" srcOrd="13" destOrd="0" presId="urn:microsoft.com/office/officeart/2005/8/layout/cycle1"/>
    <dgm:cxn modelId="{35F9476F-3859-440E-B07E-071C067B859B}" type="presParOf" srcId="{5CB05152-E42F-4D31-BF10-DB7CB539B62E}" destId="{13AE1FAB-6D36-423D-8747-52D54AEB95EA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6E4ED-CE74-4D95-AE15-09425931CAB2}">
      <dsp:nvSpPr>
        <dsp:cNvPr id="0" name=""/>
        <dsp:cNvSpPr/>
      </dsp:nvSpPr>
      <dsp:spPr>
        <a:xfrm>
          <a:off x="4186807" y="28605"/>
          <a:ext cx="1597798" cy="1186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Cibler les besoins en compétences</a:t>
          </a:r>
          <a:endParaRPr lang="fr-FR" sz="2000" kern="1200" dirty="0"/>
        </a:p>
      </dsp:txBody>
      <dsp:txXfrm>
        <a:off x="4186807" y="28605"/>
        <a:ext cx="1597798" cy="1186904"/>
      </dsp:txXfrm>
    </dsp:sp>
    <dsp:sp modelId="{48908E86-89DA-4824-930F-93D21AAE801E}">
      <dsp:nvSpPr>
        <dsp:cNvPr id="0" name=""/>
        <dsp:cNvSpPr/>
      </dsp:nvSpPr>
      <dsp:spPr>
        <a:xfrm>
          <a:off x="1518341" y="-105654"/>
          <a:ext cx="4455577" cy="4455577"/>
        </a:xfrm>
        <a:prstGeom prst="circularArrow">
          <a:avLst>
            <a:gd name="adj1" fmla="val 5195"/>
            <a:gd name="adj2" fmla="val 335503"/>
            <a:gd name="adj3" fmla="val 21479479"/>
            <a:gd name="adj4" fmla="val 19962296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663EAD-C04A-4730-9D68-F544BA0CAE7C}">
      <dsp:nvSpPr>
        <dsp:cNvPr id="0" name=""/>
        <dsp:cNvSpPr/>
      </dsp:nvSpPr>
      <dsp:spPr>
        <a:xfrm>
          <a:off x="4893869" y="2245690"/>
          <a:ext cx="1457530" cy="1186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Dégager des objectifs personnels</a:t>
          </a:r>
          <a:endParaRPr lang="fr-FR" sz="1800" kern="1200" dirty="0"/>
        </a:p>
      </dsp:txBody>
      <dsp:txXfrm>
        <a:off x="4893869" y="2245690"/>
        <a:ext cx="1457530" cy="1186904"/>
      </dsp:txXfrm>
    </dsp:sp>
    <dsp:sp modelId="{DA0C8DE9-6F19-4DD3-AB8C-E9F85FBBDDF4}">
      <dsp:nvSpPr>
        <dsp:cNvPr id="0" name=""/>
        <dsp:cNvSpPr/>
      </dsp:nvSpPr>
      <dsp:spPr>
        <a:xfrm>
          <a:off x="1514554" y="410"/>
          <a:ext cx="4455577" cy="4455577"/>
        </a:xfrm>
        <a:prstGeom prst="circularArrow">
          <a:avLst>
            <a:gd name="adj1" fmla="val 5195"/>
            <a:gd name="adj2" fmla="val 335503"/>
            <a:gd name="adj3" fmla="val 3759711"/>
            <a:gd name="adj4" fmla="val 2251843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93590-0DCE-48BC-AB11-1727D89E43D1}">
      <dsp:nvSpPr>
        <dsp:cNvPr id="0" name=""/>
        <dsp:cNvSpPr/>
      </dsp:nvSpPr>
      <dsp:spPr>
        <a:xfrm>
          <a:off x="3009845" y="3611801"/>
          <a:ext cx="1464995" cy="1186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Alimenter les réunions pédagogiques </a:t>
          </a:r>
          <a:endParaRPr lang="fr-FR" sz="1800" kern="1200" dirty="0"/>
        </a:p>
      </dsp:txBody>
      <dsp:txXfrm>
        <a:off x="3009845" y="3611801"/>
        <a:ext cx="1464995" cy="1186904"/>
      </dsp:txXfrm>
    </dsp:sp>
    <dsp:sp modelId="{999E24B7-EA62-43A0-A470-A749B270942F}">
      <dsp:nvSpPr>
        <dsp:cNvPr id="0" name=""/>
        <dsp:cNvSpPr/>
      </dsp:nvSpPr>
      <dsp:spPr>
        <a:xfrm>
          <a:off x="1306479" y="-115434"/>
          <a:ext cx="4455577" cy="4455577"/>
        </a:xfrm>
        <a:prstGeom prst="circularArrow">
          <a:avLst>
            <a:gd name="adj1" fmla="val 5195"/>
            <a:gd name="adj2" fmla="val 335503"/>
            <a:gd name="adj3" fmla="val 8212654"/>
            <a:gd name="adj4" fmla="val 6704786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14928-B728-4462-AF5C-501153F73042}">
      <dsp:nvSpPr>
        <dsp:cNvPr id="0" name=""/>
        <dsp:cNvSpPr/>
      </dsp:nvSpPr>
      <dsp:spPr>
        <a:xfrm>
          <a:off x="1268600" y="2245690"/>
          <a:ext cx="1186904" cy="1186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/>
        </a:p>
      </dsp:txBody>
      <dsp:txXfrm>
        <a:off x="1268600" y="2245690"/>
        <a:ext cx="1186904" cy="1186904"/>
      </dsp:txXfrm>
    </dsp:sp>
    <dsp:sp modelId="{3B5D2291-3106-4E77-A60C-B2092D0E9E6F}">
      <dsp:nvSpPr>
        <dsp:cNvPr id="0" name=""/>
        <dsp:cNvSpPr/>
      </dsp:nvSpPr>
      <dsp:spPr>
        <a:xfrm>
          <a:off x="1514554" y="410"/>
          <a:ext cx="4455577" cy="4455577"/>
        </a:xfrm>
        <a:prstGeom prst="circularArrow">
          <a:avLst>
            <a:gd name="adj1" fmla="val 5195"/>
            <a:gd name="adj2" fmla="val 335503"/>
            <a:gd name="adj3" fmla="val 12299721"/>
            <a:gd name="adj4" fmla="val 10769585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CA3D9-BF45-4083-95E8-C8C5EF6A7768}">
      <dsp:nvSpPr>
        <dsp:cNvPr id="0" name=""/>
        <dsp:cNvSpPr/>
      </dsp:nvSpPr>
      <dsp:spPr>
        <a:xfrm>
          <a:off x="1886905" y="35275"/>
          <a:ext cx="1386707" cy="1186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I</a:t>
          </a:r>
          <a:r>
            <a:rPr lang="fr-FR" sz="1800" kern="1200" dirty="0" smtClean="0"/>
            <a:t>ntrospection</a:t>
          </a:r>
          <a:r>
            <a:rPr lang="fr-FR" sz="1500" kern="1200" dirty="0" smtClean="0"/>
            <a:t> </a:t>
          </a:r>
          <a:endParaRPr lang="fr-FR" sz="1500" kern="1200" dirty="0"/>
        </a:p>
      </dsp:txBody>
      <dsp:txXfrm>
        <a:off x="1886905" y="35275"/>
        <a:ext cx="1386707" cy="1186904"/>
      </dsp:txXfrm>
    </dsp:sp>
    <dsp:sp modelId="{13AE1FAB-6D36-423D-8747-52D54AEB95EA}">
      <dsp:nvSpPr>
        <dsp:cNvPr id="0" name=""/>
        <dsp:cNvSpPr/>
      </dsp:nvSpPr>
      <dsp:spPr>
        <a:xfrm>
          <a:off x="1758307" y="68353"/>
          <a:ext cx="4455577" cy="4455577"/>
        </a:xfrm>
        <a:prstGeom prst="circularArrow">
          <a:avLst>
            <a:gd name="adj1" fmla="val 5195"/>
            <a:gd name="adj2" fmla="val 335503"/>
            <a:gd name="adj3" fmla="val 16437255"/>
            <a:gd name="adj4" fmla="val 15166744"/>
            <a:gd name="adj5" fmla="val 6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6DCB9-0C9F-4FD5-8F13-DEF4B3858314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Promemploi ASBL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F84222-C4DE-458A-A6C6-01EC986B8C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87414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28E1B-F7C9-41DF-BFB7-3F9730214DE1}" type="datetimeFigureOut">
              <a:rPr lang="fr-FR" smtClean="0"/>
              <a:t>05/06/2018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Promemploi ASBL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DEC8D-E318-4DAD-B3D0-264C9F02C6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95513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EC8D-E318-4DAD-B3D0-264C9F02C630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Promemploi ASBL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03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05/06/2018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carnetdebord@apefasbl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7632" y="1268760"/>
            <a:ext cx="7543800" cy="2593975"/>
          </a:xfrm>
        </p:spPr>
        <p:txBody>
          <a:bodyPr/>
          <a:lstStyle/>
          <a:p>
            <a:r>
              <a:rPr lang="fr-FR" dirty="0" smtClean="0"/>
              <a:t> Le carnet de bord professionnel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2" y="4966479"/>
            <a:ext cx="3943901" cy="96215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180540"/>
            <a:ext cx="2016224" cy="3256037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893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D’où ça vient?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7200800" cy="3867334"/>
          </a:xfrm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322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</a:t>
            </a:r>
            <a:r>
              <a:rPr lang="fr-FR" dirty="0" smtClean="0"/>
              <a:t>our qui?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88455"/>
            <a:ext cx="6896274" cy="3583890"/>
          </a:xfrm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Tous les accueillants et les responsables de projet.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7560840" cy="4811575"/>
          </a:xfrm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62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C’est quoi?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98712"/>
            <a:ext cx="6840760" cy="3964018"/>
          </a:xfrm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45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0"/>
            <a:ext cx="7820468" cy="6016085"/>
          </a:xfrm>
        </p:spPr>
      </p:pic>
      <p:pic>
        <p:nvPicPr>
          <p:cNvPr id="3" name="Imag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528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pour le secteur de l’accueil extrascolaire?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45904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15616" y="4277127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Elaborer un processus de formation continue </a:t>
            </a:r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901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00808"/>
            <a:ext cx="5996182" cy="3548762"/>
          </a:xfrm>
        </p:spPr>
      </p:pic>
      <p:pic>
        <p:nvPicPr>
          <p:cNvPr id="3" name="Imag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984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en savoir plus?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400" dirty="0" smtClean="0"/>
              <a:t>Séance d’information le mardi 26 juin à l’Administration subrégionale de l’ONE à Libramont </a:t>
            </a:r>
          </a:p>
          <a:p>
            <a:pPr marL="114300" indent="0">
              <a:buNone/>
            </a:pPr>
            <a:r>
              <a:rPr lang="fr-FR" sz="2400" dirty="0"/>
              <a:t>(</a:t>
            </a:r>
            <a:r>
              <a:rPr lang="fr-FR" sz="2400" dirty="0" smtClean="0"/>
              <a:t>9h45-12h)</a:t>
            </a:r>
          </a:p>
          <a:p>
            <a:pPr marL="114300" indent="0">
              <a:buNone/>
            </a:pPr>
            <a:endParaRPr lang="fr-FR" sz="2400" dirty="0"/>
          </a:p>
          <a:p>
            <a:pPr marL="114300" indent="0">
              <a:buNone/>
            </a:pPr>
            <a:r>
              <a:rPr lang="fr-FR" sz="2400" dirty="0" smtClean="0"/>
              <a:t>Inscription gratuite </a:t>
            </a:r>
            <a:r>
              <a:rPr lang="fr-FR" sz="2400" dirty="0"/>
              <a:t>et </a:t>
            </a:r>
            <a:r>
              <a:rPr lang="fr-FR" sz="2400" dirty="0" smtClean="0"/>
              <a:t>individuelle via mon  </a:t>
            </a:r>
            <a:r>
              <a:rPr lang="fr-FR" sz="2400" b="1" dirty="0" smtClean="0">
                <a:hlinkClick r:id="rId2"/>
              </a:rPr>
              <a:t>carnetdebord@apefasbl.org</a:t>
            </a:r>
            <a:endParaRPr lang="fr-FR" sz="2400" b="1" dirty="0" smtClean="0"/>
          </a:p>
          <a:p>
            <a:pPr marL="114300" indent="0">
              <a:buNone/>
            </a:pPr>
            <a:endParaRPr lang="fr-FR" sz="2400" b="1" dirty="0" smtClean="0"/>
          </a:p>
          <a:p>
            <a:pPr marL="114300" indent="0">
              <a:buNone/>
            </a:pPr>
            <a:endParaRPr lang="fr-FR" sz="2400" dirty="0" smtClean="0"/>
          </a:p>
          <a:p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221088"/>
            <a:ext cx="3451347" cy="1136671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949280"/>
            <a:ext cx="1789212" cy="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421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101</TotalTime>
  <Words>84</Words>
  <Application>Microsoft Office PowerPoint</Application>
  <PresentationFormat>Affichage à l'écran (4:3)</PresentationFormat>
  <Paragraphs>19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Contiguïté</vt:lpstr>
      <vt:lpstr> Le carnet de bord professionnel </vt:lpstr>
      <vt:lpstr>D’où ça vient? </vt:lpstr>
      <vt:lpstr>Pour qui? </vt:lpstr>
      <vt:lpstr>Tous les accueillants et les responsables de projet. </vt:lpstr>
      <vt:lpstr>C’est quoi? </vt:lpstr>
      <vt:lpstr>Présentation PowerPoint</vt:lpstr>
      <vt:lpstr>Objectifs pour le secteur de l’accueil extrascolaire? </vt:lpstr>
      <vt:lpstr>Présentation PowerPoint</vt:lpstr>
      <vt:lpstr>Pour en savoir plus?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 carnet de bord professionnel </dc:title>
  <dc:creator>annabelle kaloo</dc:creator>
  <cp:lastModifiedBy>nathalie morette</cp:lastModifiedBy>
  <cp:revision>15</cp:revision>
  <cp:lastPrinted>2018-06-05T12:14:01Z</cp:lastPrinted>
  <dcterms:created xsi:type="dcterms:W3CDTF">2018-05-22T05:26:02Z</dcterms:created>
  <dcterms:modified xsi:type="dcterms:W3CDTF">2018-06-05T13:11:39Z</dcterms:modified>
</cp:coreProperties>
</file>