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7" r:id="rId2"/>
    <p:sldMasterId id="2147483723" r:id="rId3"/>
    <p:sldMasterId id="2147483669" r:id="rId4"/>
    <p:sldMasterId id="2147483699" r:id="rId5"/>
  </p:sldMasterIdLst>
  <p:notesMasterIdLst>
    <p:notesMasterId r:id="rId19"/>
  </p:notesMasterIdLst>
  <p:handoutMasterIdLst>
    <p:handoutMasterId r:id="rId20"/>
  </p:handoutMasterIdLst>
  <p:sldIdLst>
    <p:sldId id="268" r:id="rId6"/>
    <p:sldId id="271" r:id="rId7"/>
    <p:sldId id="272" r:id="rId8"/>
    <p:sldId id="273" r:id="rId9"/>
    <p:sldId id="282" r:id="rId10"/>
    <p:sldId id="270" r:id="rId11"/>
    <p:sldId id="283" r:id="rId12"/>
    <p:sldId id="285" r:id="rId13"/>
    <p:sldId id="275" r:id="rId14"/>
    <p:sldId id="284" r:id="rId15"/>
    <p:sldId id="276" r:id="rId16"/>
    <p:sldId id="278" r:id="rId17"/>
    <p:sldId id="262" r:id="rId18"/>
  </p:sldIdLst>
  <p:sldSz cx="20105688" cy="11310938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017"/>
    <a:srgbClr val="FEEDEB"/>
    <a:srgbClr val="EEF2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2102" autoAdjust="0"/>
  </p:normalViewPr>
  <p:slideViewPr>
    <p:cSldViewPr snapToGrid="0" snapToObjects="1">
      <p:cViewPr varScale="1">
        <p:scale>
          <a:sx n="54" d="100"/>
          <a:sy n="54" d="100"/>
        </p:scale>
        <p:origin x="917" y="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 sz="3000" cap="all" baseline="0"/>
            </a:pPr>
            <a:r>
              <a:rPr lang="fr-BE" sz="3000" cap="all" baseline="0"/>
              <a:t>Evolution du nombre TOTAL de places</a:t>
            </a:r>
          </a:p>
        </c:rich>
      </c:tx>
      <c:layout>
        <c:manualLayout>
          <c:xMode val="edge"/>
          <c:yMode val="edge"/>
          <c:x val="0.36092296243917138"/>
          <c:y val="7.3579219355555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7187897348664137E-2"/>
          <c:y val="8.0979263489032255E-2"/>
          <c:w val="0.94779284037605682"/>
          <c:h val="0.89174603065489833"/>
        </c:manualLayout>
      </c:layout>
      <c:areaChart>
        <c:grouping val="standard"/>
        <c:varyColors val="0"/>
        <c:ser>
          <c:idx val="0"/>
          <c:order val="0"/>
          <c:spPr>
            <a:ln w="25400">
              <a:noFill/>
            </a:ln>
          </c:spPr>
          <c:cat>
            <c:numRef>
              <c:f>'Nbre places'!$T$6:$Y$6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'Nbre places'!$T$6:$Z$6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A1-44D8-A0CA-0FD0DE428FFE}"/>
            </c:ext>
          </c:extLst>
        </c:ser>
        <c:ser>
          <c:idx val="1"/>
          <c:order val="1"/>
          <c:spPr>
            <a:gradFill>
              <a:gsLst>
                <a:gs pos="0">
                  <a:schemeClr val="tx2">
                    <a:lumMod val="20000"/>
                    <a:lumOff val="8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l">
                <a:rot lat="0" lon="0" rev="1800000"/>
              </a:lightRig>
            </a:scene3d>
            <a:sp3d contourW="10160" prstMaterial="dkEdge">
              <a:bevelT w="0" h="0" prst="angle"/>
              <a:contourClr>
                <a:scrgbClr r="0" g="0" b="0">
                  <a:shade val="30000"/>
                  <a:satMod val="150000"/>
                </a:scrgbClr>
              </a:contourClr>
            </a:sp3d>
          </c:spPr>
          <c:dLbls>
            <c:dLbl>
              <c:idx val="0"/>
              <c:layout>
                <c:manualLayout>
                  <c:x val="-6.9766124819700516E-3"/>
                  <c:y val="-0.324808552530100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A1-44D8-A0CA-0FD0DE428FFE}"/>
                </c:ext>
              </c:extLst>
            </c:dLbl>
            <c:dLbl>
              <c:idx val="1"/>
              <c:layout>
                <c:manualLayout>
                  <c:x val="-1.8234709230906445E-2"/>
                  <c:y val="-0.339510393504466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A1-44D8-A0CA-0FD0DE428FFE}"/>
                </c:ext>
              </c:extLst>
            </c:dLbl>
            <c:dLbl>
              <c:idx val="2"/>
              <c:layout>
                <c:manualLayout>
                  <c:x val="3.4875971680635091E-3"/>
                  <c:y val="-0.339097919038496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A1-44D8-A0CA-0FD0DE428FFE}"/>
                </c:ext>
              </c:extLst>
            </c:dLbl>
            <c:dLbl>
              <c:idx val="3"/>
              <c:layout>
                <c:manualLayout>
                  <c:x val="-1.674535393953051E-3"/>
                  <c:y val="-0.256333056785317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BA1-44D8-A0CA-0FD0DE428FFE}"/>
                </c:ext>
              </c:extLst>
            </c:dLbl>
            <c:dLbl>
              <c:idx val="4"/>
              <c:layout>
                <c:manualLayout>
                  <c:x val="-1.2205548710489724E-2"/>
                  <c:y val="-0.263633350542955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A1-44D8-A0CA-0FD0DE428FFE}"/>
                </c:ext>
              </c:extLst>
            </c:dLbl>
            <c:dLbl>
              <c:idx val="5"/>
              <c:layout>
                <c:manualLayout>
                  <c:x val="-2.1815289859623842E-2"/>
                  <c:y val="-0.362147103488487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BA1-44D8-A0CA-0FD0DE428F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 baseline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cap="sq"/>
                  </c:spPr>
                </c15:leaderLines>
              </c:ext>
            </c:extLst>
          </c:dLbls>
          <c:cat>
            <c:numRef>
              <c:f>'Nbre places'!$T$6:$Y$6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'Nbre places'!$T$56:$Z$56</c:f>
              <c:numCache>
                <c:formatCode>0</c:formatCode>
                <c:ptCount val="7"/>
                <c:pt idx="0">
                  <c:v>3302</c:v>
                </c:pt>
                <c:pt idx="1">
                  <c:v>3410</c:v>
                </c:pt>
                <c:pt idx="2">
                  <c:v>3368</c:v>
                </c:pt>
                <c:pt idx="3">
                  <c:v>3235</c:v>
                </c:pt>
                <c:pt idx="4">
                  <c:v>3219</c:v>
                </c:pt>
                <c:pt idx="5">
                  <c:v>3125</c:v>
                </c:pt>
                <c:pt idx="6">
                  <c:v>3082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BA1-44D8-A0CA-0FD0DE428F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3051632"/>
        <c:axId val="473052048"/>
      </c:areaChart>
      <c:catAx>
        <c:axId val="473051632"/>
        <c:scaling>
          <c:orientation val="minMax"/>
        </c:scaling>
        <c:delete val="0"/>
        <c:axPos val="b"/>
        <c:minorGridlines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200" b="1"/>
            </a:pPr>
            <a:endParaRPr lang="fr-FR"/>
          </a:p>
        </c:txPr>
        <c:crossAx val="473052048"/>
        <c:crosses val="autoZero"/>
        <c:auto val="1"/>
        <c:lblAlgn val="ctr"/>
        <c:lblOffset val="100"/>
        <c:noMultiLvlLbl val="0"/>
      </c:catAx>
      <c:valAx>
        <c:axId val="473052048"/>
        <c:scaling>
          <c:orientation val="minMax"/>
          <c:max val="3750"/>
          <c:min val="275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100" b="1"/>
            </a:pPr>
            <a:endParaRPr lang="fr-FR"/>
          </a:p>
        </c:txPr>
        <c:crossAx val="473051632"/>
        <c:crosses val="autoZero"/>
        <c:crossBetween val="midCat"/>
        <c:majorUnit val="3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Trebuchet MS" panose="020B0603020202020204" pitchFamily="34" charset="0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3600" b="1" baseline="0"/>
              <a:t>EVOLUTION DU TAUX DE COUVERTURE GLOBAL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444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3.7502211738695869E-2"/>
                  <c:y val="-3.53954640798116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45A-44C0-9D44-572503718A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rgbClr val="131017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'Taux couv. globlal'!$C$5:$I$5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'Taux couv. globlal'!$C$55:$I$55</c:f>
              <c:numCache>
                <c:formatCode>0.00%</c:formatCode>
                <c:ptCount val="7"/>
                <c:pt idx="0" formatCode="0.0%">
                  <c:v>0.43665696905580537</c:v>
                </c:pt>
                <c:pt idx="1">
                  <c:v>0.45800000000000002</c:v>
                </c:pt>
                <c:pt idx="2">
                  <c:v>0.44169999999999998</c:v>
                </c:pt>
                <c:pt idx="3">
                  <c:v>0.42635914332784203</c:v>
                </c:pt>
                <c:pt idx="4">
                  <c:v>0.42099999999999999</c:v>
                </c:pt>
                <c:pt idx="5">
                  <c:v>0.40799999999999997</c:v>
                </c:pt>
                <c:pt idx="6">
                  <c:v>0.40240240240240238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45A-44C0-9D44-572503718A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36199775"/>
        <c:axId val="1782553967"/>
      </c:lineChart>
      <c:catAx>
        <c:axId val="1636199775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fr-FR"/>
          </a:p>
        </c:txPr>
        <c:crossAx val="1782553967"/>
        <c:crosses val="autoZero"/>
        <c:auto val="1"/>
        <c:lblAlgn val="ctr"/>
        <c:lblOffset val="100"/>
        <c:noMultiLvlLbl val="0"/>
      </c:catAx>
      <c:valAx>
        <c:axId val="1782553967"/>
        <c:scaling>
          <c:orientation val="minMax"/>
          <c:min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fr-FR"/>
          </a:p>
        </c:txPr>
        <c:crossAx val="16361997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rebuchet MS" panose="020B0603020202020204" pitchFamily="34" charset="0"/>
        </a:defRPr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baseline="0"/>
              <a:t>Nombres de places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Feuil1!$A$2</c:f>
              <c:strCache>
                <c:ptCount val="1"/>
                <c:pt idx="0">
                  <c:v>Crèche PFP</c:v>
                </c:pt>
              </c:strCache>
            </c:strRef>
          </c:tx>
          <c:spPr>
            <a:ln w="444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306805074971165E-3"/>
                  <c:y val="-3.5083321161216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04D7-4583-A774-63A77DDE9CC1}"/>
                </c:ext>
              </c:extLst>
            </c:dLbl>
            <c:dLbl>
              <c:idx val="2"/>
              <c:layout>
                <c:manualLayout>
                  <c:x val="-8.3680734672044992E-3"/>
                  <c:y val="-5.1245399388787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D7-4583-A774-63A77DDE9CC1}"/>
                </c:ext>
              </c:extLst>
            </c:dLbl>
            <c:dLbl>
              <c:idx val="4"/>
              <c:layout>
                <c:manualLayout>
                  <c:x val="8.4582852748942717E-3"/>
                  <c:y val="8.7708302903041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4D7-4583-A774-63A77DDE9CC1}"/>
                </c:ext>
              </c:extLst>
            </c:dLbl>
            <c:dLbl>
              <c:idx val="5"/>
              <c:layout>
                <c:manualLayout>
                  <c:x val="0"/>
                  <c:y val="-2.1927075725760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4D7-4583-A774-63A77DDE9C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Feuil1!$B$1:$H$1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 formatCode="mmm\-yy">
                  <c:v>45261</c:v>
                </c:pt>
              </c:numCache>
            </c:numRef>
          </c:cat>
          <c:val>
            <c:numRef>
              <c:f>Feuil1!$B$2:$H$2</c:f>
              <c:numCache>
                <c:formatCode>General</c:formatCode>
                <c:ptCount val="7"/>
                <c:pt idx="0">
                  <c:v>643</c:v>
                </c:pt>
                <c:pt idx="1">
                  <c:v>699</c:v>
                </c:pt>
                <c:pt idx="2">
                  <c:v>1018</c:v>
                </c:pt>
                <c:pt idx="3">
                  <c:v>1122</c:v>
                </c:pt>
                <c:pt idx="4">
                  <c:v>1546</c:v>
                </c:pt>
                <c:pt idx="5">
                  <c:v>1753</c:v>
                </c:pt>
                <c:pt idx="6">
                  <c:v>1806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40-406D-B0D9-B90F1A53B397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MCAE</c:v>
                </c:pt>
              </c:strCache>
            </c:strRef>
          </c:tx>
          <c:spPr>
            <a:ln w="444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9215686274509803E-2"/>
                  <c:y val="-2.92361009676814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04D7-4583-A774-63A77DDE9CC1}"/>
                </c:ext>
              </c:extLst>
            </c:dLbl>
            <c:dLbl>
              <c:idx val="1"/>
              <c:layout>
                <c:manualLayout>
                  <c:x val="-1.5378700499807767E-3"/>
                  <c:y val="2.3388880774144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04D7-4583-A774-63A77DDE9CC1}"/>
                </c:ext>
              </c:extLst>
            </c:dLbl>
            <c:dLbl>
              <c:idx val="2"/>
              <c:layout>
                <c:manualLayout>
                  <c:x val="-2.3068050749712214E-3"/>
                  <c:y val="-1.7541660580608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4D7-4583-A774-63A77DDE9CC1}"/>
                </c:ext>
              </c:extLst>
            </c:dLbl>
            <c:dLbl>
              <c:idx val="3"/>
              <c:layout>
                <c:manualLayout>
                  <c:x val="3.8446751249518853E-3"/>
                  <c:y val="-2.04652706773762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4D7-4583-A774-63A77DDE9CC1}"/>
                </c:ext>
              </c:extLst>
            </c:dLbl>
            <c:dLbl>
              <c:idx val="4"/>
              <c:layout>
                <c:manualLayout>
                  <c:x val="0"/>
                  <c:y val="-1.0232635338688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4D7-4583-A774-63A77DDE9C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Feuil1!$B$1:$H$1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 formatCode="mmm\-yy">
                  <c:v>45261</c:v>
                </c:pt>
              </c:numCache>
            </c:numRef>
          </c:cat>
          <c:val>
            <c:numRef>
              <c:f>Feuil1!$B$3:$H$3</c:f>
              <c:numCache>
                <c:formatCode>General</c:formatCode>
                <c:ptCount val="7"/>
                <c:pt idx="0">
                  <c:v>432</c:v>
                </c:pt>
                <c:pt idx="1">
                  <c:v>459</c:v>
                </c:pt>
                <c:pt idx="2">
                  <c:v>375</c:v>
                </c:pt>
                <c:pt idx="3">
                  <c:v>348</c:v>
                </c:pt>
                <c:pt idx="4">
                  <c:v>96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140-406D-B0D9-B90F1A53B397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AEC/co-AEC</c:v>
                </c:pt>
              </c:strCache>
            </c:strRef>
          </c:tx>
          <c:spPr>
            <a:ln w="444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61361014994233E-3"/>
                  <c:y val="-2.6312490870912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4D7-4583-A774-63A77DDE9CC1}"/>
                </c:ext>
              </c:extLst>
            </c:dLbl>
            <c:dLbl>
              <c:idx val="2"/>
              <c:layout>
                <c:manualLayout>
                  <c:x val="2.6777835095054395E-2"/>
                  <c:y val="2.8825537156193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D7-4583-A774-63A77DDE9CC1}"/>
                </c:ext>
              </c:extLst>
            </c:dLbl>
            <c:dLbl>
              <c:idx val="5"/>
              <c:layout>
                <c:manualLayout>
                  <c:x val="9.22722029988466E-3"/>
                  <c:y val="-1.0232635338688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4D7-4583-A774-63A77DDE9CC1}"/>
                </c:ext>
              </c:extLst>
            </c:dLbl>
            <c:dLbl>
              <c:idx val="6"/>
              <c:layout>
                <c:manualLayout>
                  <c:x val="7.6893502499027558E-4"/>
                  <c:y val="-8.7708302903041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4D7-4583-A774-63A77DDE9C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Feuil1!$B$1:$H$1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 formatCode="mmm\-yy">
                  <c:v>45261</c:v>
                </c:pt>
              </c:numCache>
            </c:numRef>
          </c:cat>
          <c:val>
            <c:numRef>
              <c:f>Feuil1!$B$4:$H$4</c:f>
              <c:numCache>
                <c:formatCode>General</c:formatCode>
                <c:ptCount val="7"/>
                <c:pt idx="0">
                  <c:v>1212</c:v>
                </c:pt>
                <c:pt idx="1">
                  <c:v>1173</c:v>
                </c:pt>
                <c:pt idx="2">
                  <c:v>1038</c:v>
                </c:pt>
                <c:pt idx="3">
                  <c:v>723</c:v>
                </c:pt>
                <c:pt idx="4">
                  <c:v>616</c:v>
                </c:pt>
                <c:pt idx="5">
                  <c:v>392</c:v>
                </c:pt>
                <c:pt idx="6">
                  <c:v>184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140-406D-B0D9-B90F1A53B397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AES</c:v>
                </c:pt>
              </c:strCache>
            </c:strRef>
          </c:tx>
          <c:spPr>
            <a:ln w="444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3.4309101215538505E-2"/>
                  <c:y val="-2.5622699694393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4D7-4583-A774-63A77DDE9CC1}"/>
                </c:ext>
              </c:extLst>
            </c:dLbl>
            <c:dLbl>
              <c:idx val="5"/>
              <c:layout>
                <c:manualLayout>
                  <c:x val="-1.5378700499807767E-3"/>
                  <c:y val="-3.9468736306368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4D7-4583-A774-63A77DDE9C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Feuil1!$B$1:$H$1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 formatCode="mmm\-yy">
                  <c:v>45261</c:v>
                </c:pt>
              </c:numCache>
            </c:numRef>
          </c:cat>
          <c:val>
            <c:numRef>
              <c:f>Feuil1!$B$5:$H$5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92</c:v>
                </c:pt>
                <c:pt idx="3">
                  <c:v>296</c:v>
                </c:pt>
                <c:pt idx="4">
                  <c:v>324</c:v>
                </c:pt>
                <c:pt idx="5">
                  <c:v>484</c:v>
                </c:pt>
                <c:pt idx="6">
                  <c:v>592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140-406D-B0D9-B90F1A53B397}"/>
            </c:ext>
          </c:extLst>
        </c:ser>
        <c:ser>
          <c:idx val="4"/>
          <c:order val="4"/>
          <c:tx>
            <c:strRef>
              <c:f>Feuil1!$A$6</c:f>
              <c:strCache>
                <c:ptCount val="1"/>
                <c:pt idx="0">
                  <c:v>ME/crèche nPFP</c:v>
                </c:pt>
              </c:strCache>
            </c:strRef>
          </c:tx>
          <c:spPr>
            <a:ln w="444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3829296424452137E-2"/>
                  <c:y val="1.46180504838402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04D7-4583-A774-63A77DDE9CC1}"/>
                </c:ext>
              </c:extLst>
            </c:dLbl>
            <c:dLbl>
              <c:idx val="1"/>
              <c:layout>
                <c:manualLayout>
                  <c:x val="0"/>
                  <c:y val="-2.3388880774144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4D7-4583-A774-63A77DDE9CC1}"/>
                </c:ext>
              </c:extLst>
            </c:dLbl>
            <c:dLbl>
              <c:idx val="2"/>
              <c:layout>
                <c:manualLayout>
                  <c:x val="0"/>
                  <c:y val="-2.1927075725760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4D7-4583-A774-63A77DDE9CC1}"/>
                </c:ext>
              </c:extLst>
            </c:dLbl>
            <c:dLbl>
              <c:idx val="4"/>
              <c:layout>
                <c:manualLayout>
                  <c:x val="0"/>
                  <c:y val="-1.3156245435456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4D7-4583-A774-63A77DDE9CC1}"/>
                </c:ext>
              </c:extLst>
            </c:dLbl>
            <c:dLbl>
              <c:idx val="5"/>
              <c:layout>
                <c:manualLayout>
                  <c:x val="-8.4582852748942717E-3"/>
                  <c:y val="1.9003465628992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4D7-4583-A774-63A77DDE9C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Feuil1!$B$1:$H$1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 formatCode="mmm\-yy">
                  <c:v>45261</c:v>
                </c:pt>
              </c:numCache>
            </c:numRef>
          </c:cat>
          <c:val>
            <c:numRef>
              <c:f>Feuil1!$B$6:$H$6</c:f>
              <c:numCache>
                <c:formatCode>General</c:formatCode>
                <c:ptCount val="7"/>
                <c:pt idx="0">
                  <c:v>548</c:v>
                </c:pt>
                <c:pt idx="1">
                  <c:v>553</c:v>
                </c:pt>
                <c:pt idx="2">
                  <c:v>527</c:v>
                </c:pt>
                <c:pt idx="3">
                  <c:v>559</c:v>
                </c:pt>
                <c:pt idx="4">
                  <c:v>382</c:v>
                </c:pt>
                <c:pt idx="5">
                  <c:v>379</c:v>
                </c:pt>
                <c:pt idx="6">
                  <c:v>355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140-406D-B0D9-B90F1A53B397}"/>
            </c:ext>
          </c:extLst>
        </c:ser>
        <c:ser>
          <c:idx val="5"/>
          <c:order val="5"/>
          <c:tx>
            <c:strRef>
              <c:f>Feuil1!$A$7</c:f>
              <c:strCache>
                <c:ptCount val="1"/>
                <c:pt idx="0">
                  <c:v>HA</c:v>
                </c:pt>
              </c:strCache>
            </c:strRef>
          </c:tx>
          <c:spPr>
            <a:ln w="444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3064206074586711E-2"/>
                  <c:y val="-7.30902524192010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04D7-4583-A774-63A77DDE9CC1}"/>
                </c:ext>
              </c:extLst>
            </c:dLbl>
            <c:dLbl>
              <c:idx val="1"/>
              <c:layout>
                <c:manualLayout>
                  <c:x val="2.306805074971165E-3"/>
                  <c:y val="-2.6312490870912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04D7-4583-A774-63A77DDE9CC1}"/>
                </c:ext>
              </c:extLst>
            </c:dLbl>
            <c:dLbl>
              <c:idx val="2"/>
              <c:layout>
                <c:manualLayout>
                  <c:x val="2.4267413054893047E-2"/>
                  <c:y val="1.9217024770795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4D7-4583-A774-63A77DDE9CC1}"/>
                </c:ext>
              </c:extLst>
            </c:dLbl>
            <c:dLbl>
              <c:idx val="3"/>
              <c:layout>
                <c:manualLayout>
                  <c:x val="-7.6893502499044471E-4"/>
                  <c:y val="1.3156245435456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4D7-4583-A774-63A77DDE9CC1}"/>
                </c:ext>
              </c:extLst>
            </c:dLbl>
            <c:dLbl>
              <c:idx val="4"/>
              <c:layout>
                <c:manualLayout>
                  <c:x val="-9.9961553248750484E-3"/>
                  <c:y val="1.7541660580608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4D7-4583-A774-63A77DDE9CC1}"/>
                </c:ext>
              </c:extLst>
            </c:dLbl>
            <c:dLbl>
              <c:idx val="5"/>
              <c:layout>
                <c:manualLayout>
                  <c:x val="7.6893502499038834E-4"/>
                  <c:y val="-1.3156245435456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4D7-4583-A774-63A77DDE9C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Feuil1!$B$1:$H$1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 formatCode="mmm\-yy">
                  <c:v>45261</c:v>
                </c:pt>
              </c:numCache>
            </c:numRef>
          </c:cat>
          <c:val>
            <c:numRef>
              <c:f>Feuil1!$B$7:$H$7</c:f>
              <c:numCache>
                <c:formatCode>General</c:formatCode>
                <c:ptCount val="7"/>
                <c:pt idx="0">
                  <c:v>94</c:v>
                </c:pt>
                <c:pt idx="1">
                  <c:v>94</c:v>
                </c:pt>
                <c:pt idx="2">
                  <c:v>94</c:v>
                </c:pt>
                <c:pt idx="3">
                  <c:v>98</c:v>
                </c:pt>
                <c:pt idx="4">
                  <c:v>72</c:v>
                </c:pt>
                <c:pt idx="5">
                  <c:v>19</c:v>
                </c:pt>
                <c:pt idx="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140-406D-B0D9-B90F1A53B397}"/>
            </c:ext>
          </c:extLst>
        </c:ser>
        <c:ser>
          <c:idx val="6"/>
          <c:order val="6"/>
          <c:tx>
            <c:strRef>
              <c:f>Feuil1!$A$8</c:f>
              <c:strCache>
                <c:ptCount val="1"/>
                <c:pt idx="0">
                  <c:v>AEI/co-AEI</c:v>
                </c:pt>
              </c:strCache>
            </c:strRef>
          </c:tx>
          <c:spPr>
            <a:ln w="444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3.2159711064448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04D7-4583-A774-63A77DDE9CC1}"/>
                </c:ext>
              </c:extLst>
            </c:dLbl>
            <c:dLbl>
              <c:idx val="1"/>
              <c:layout>
                <c:manualLayout>
                  <c:x val="-7.6893502499038834E-4"/>
                  <c:y val="2.6312490870912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4D7-4583-A774-63A77DDE9CC1}"/>
                </c:ext>
              </c:extLst>
            </c:dLbl>
            <c:dLbl>
              <c:idx val="2"/>
              <c:layout>
                <c:manualLayout>
                  <c:x val="6.920415224913495E-3"/>
                  <c:y val="-1.6079855532224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4D7-4583-A774-63A77DDE9CC1}"/>
                </c:ext>
              </c:extLst>
            </c:dLbl>
            <c:dLbl>
              <c:idx val="3"/>
              <c:layout>
                <c:manualLayout>
                  <c:x val="-2.306805074971165E-3"/>
                  <c:y val="1.4618050483840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4D7-4583-A774-63A77DDE9CC1}"/>
                </c:ext>
              </c:extLst>
            </c:dLbl>
            <c:dLbl>
              <c:idx val="4"/>
              <c:layout>
                <c:manualLayout>
                  <c:x val="1.5378700499807767E-3"/>
                  <c:y val="-1.4618050483840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4D7-4583-A774-63A77DDE9CC1}"/>
                </c:ext>
              </c:extLst>
            </c:dLbl>
            <c:dLbl>
              <c:idx val="5"/>
              <c:layout>
                <c:manualLayout>
                  <c:x val="-7.6893502499038834E-4"/>
                  <c:y val="-2.1927075725760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4D7-4583-A774-63A77DDE9C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Feuil1!$B$1:$H$1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 formatCode="mmm\-yy">
                  <c:v>45261</c:v>
                </c:pt>
              </c:numCache>
            </c:numRef>
          </c:cat>
          <c:val>
            <c:numRef>
              <c:f>Feuil1!$B$8:$H$8</c:f>
              <c:numCache>
                <c:formatCode>General</c:formatCode>
                <c:ptCount val="7"/>
                <c:pt idx="0">
                  <c:v>347</c:v>
                </c:pt>
                <c:pt idx="1">
                  <c:v>324</c:v>
                </c:pt>
                <c:pt idx="2">
                  <c:v>266</c:v>
                </c:pt>
                <c:pt idx="3">
                  <c:v>222</c:v>
                </c:pt>
                <c:pt idx="4">
                  <c:v>199</c:v>
                </c:pt>
                <c:pt idx="5">
                  <c:v>164</c:v>
                </c:pt>
                <c:pt idx="6">
                  <c:v>132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140-406D-B0D9-B90F1A53B3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4727503"/>
        <c:axId val="1584715439"/>
      </c:lineChart>
      <c:catAx>
        <c:axId val="1584727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84715439"/>
        <c:crosses val="autoZero"/>
        <c:auto val="1"/>
        <c:lblAlgn val="ctr"/>
        <c:lblOffset val="100"/>
        <c:noMultiLvlLbl val="0"/>
      </c:catAx>
      <c:valAx>
        <c:axId val="15847154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84727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ayout>
        <c:manualLayout>
          <c:xMode val="edge"/>
          <c:yMode val="edge"/>
          <c:x val="0.82084244624221114"/>
          <c:y val="0.39748045134284626"/>
          <c:w val="0.17341349728080441"/>
          <c:h val="0.46461293330986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2037A80-29A0-FEE6-25F7-214B941DFE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>
              <a:latin typeface="Trebuchet MS" panose="020B0703020202090204" pitchFamily="34" charset="0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D2D6113-5C0D-94B1-F532-9532AC6BF5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7F58E-C43E-D14C-936C-3ED3E2AC77AA}" type="datetimeFigureOut">
              <a:rPr lang="fr-FR" smtClean="0">
                <a:latin typeface="Trebuchet MS" panose="020B0703020202090204" pitchFamily="34" charset="0"/>
              </a:rPr>
              <a:t>10/12/2024</a:t>
            </a:fld>
            <a:endParaRPr lang="fr-FR" dirty="0">
              <a:latin typeface="Trebuchet MS" panose="020B0703020202090204" pitchFamily="34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8DAA4EA-42F7-25CA-1719-CA3D2B3322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>
              <a:latin typeface="Trebuchet MS" panose="020B0703020202090204" pitchFamily="34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19AF46F-B0EA-E17F-D7FF-F2CF32A11A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89A8F-8DF6-B443-A1BC-E39A9E2B8699}" type="slidenum">
              <a:rPr lang="fr-FR" smtClean="0">
                <a:latin typeface="Trebuchet MS" panose="020B0703020202090204" pitchFamily="34" charset="0"/>
              </a:rPr>
              <a:t>‹N°›</a:t>
            </a:fld>
            <a:endParaRPr lang="fr-FR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204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E9712-6AEF-484E-B219-1ABC4849B964}" type="datetimeFigureOut">
              <a:rPr lang="fr-BE" smtClean="0"/>
              <a:t>10-12-24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DC45B-2257-4F4F-9A68-BBF144898D1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48304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9DC45B-2257-4F4F-9A68-BBF144898D1C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81997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authwall?trk=bf&amp;trkInfo=AQFolYsOxXiPoAAAAYnkGQAYEa5RWzaSHWMR_duQ5lbJoVjtUXxP4YFaq5ilz2Ug76rrLOdtmgnt0Eth6Ivh3l9A9Mhdrth8Ple-KCfiWRRMoXPmmrbImUIilzvymtUx32HRxfQ=&amp;original_referer=&amp;sessionRedirect=https%3A%2F%2Ffr.linkedin.com%2Fcompany%2Foffice-de-la-naissance-et-de-l%2527enfance" TargetMode="External"/><Relationship Id="rId13" Type="http://schemas.openxmlformats.org/officeDocument/2006/relationships/image" Target="../media/image8.png"/><Relationship Id="rId3" Type="http://schemas.openxmlformats.org/officeDocument/2006/relationships/hyperlink" Target="mailto:info@one.be" TargetMode="External"/><Relationship Id="rId7" Type="http://schemas.openxmlformats.org/officeDocument/2006/relationships/image" Target="../media/image5.png"/><Relationship Id="rId12" Type="http://schemas.openxmlformats.org/officeDocument/2006/relationships/hyperlink" Target="https://www.youtube.com/user/onetvbe" TargetMode="External"/><Relationship Id="rId2" Type="http://schemas.openxmlformats.org/officeDocument/2006/relationships/image" Target="../media/image3.png"/><Relationship Id="rId16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onebelgique/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hyperlink" Target="https://www.one.be/public/" TargetMode="External"/><Relationship Id="rId10" Type="http://schemas.openxmlformats.org/officeDocument/2006/relationships/hyperlink" Target="https://twitter.com/ONE_belgique?lang=fr" TargetMode="External"/><Relationship Id="rId4" Type="http://schemas.openxmlformats.org/officeDocument/2006/relationships/hyperlink" Target="https://www.facebook.com/office.naissance.enfance/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63DEA3E-339B-9638-9E89-DBB4F1B1E4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57"/>
          <a:stretch/>
        </p:blipFill>
        <p:spPr>
          <a:xfrm>
            <a:off x="6661436" y="0"/>
            <a:ext cx="13444251" cy="11310938"/>
          </a:xfrm>
          <a:prstGeom prst="rect">
            <a:avLst/>
          </a:prstGeom>
        </p:spPr>
      </p:pic>
      <p:sp>
        <p:nvSpPr>
          <p:cNvPr id="10" name="Masque">
            <a:extLst>
              <a:ext uri="{FF2B5EF4-FFF2-40B4-BE49-F238E27FC236}">
                <a16:creationId xmlns:a16="http://schemas.microsoft.com/office/drawing/2014/main" id="{055EB625-53AE-E7F3-866B-97CFFE731A20}"/>
              </a:ext>
            </a:extLst>
          </p:cNvPr>
          <p:cNvSpPr/>
          <p:nvPr userDrawn="1"/>
        </p:nvSpPr>
        <p:spPr>
          <a:xfrm>
            <a:off x="-5764" y="7567"/>
            <a:ext cx="13250863" cy="11310737"/>
          </a:xfrm>
          <a:custGeom>
            <a:avLst/>
            <a:gdLst>
              <a:gd name="connsiteX0" fmla="*/ 0 w 13250863"/>
              <a:gd name="connsiteY0" fmla="*/ 0 h 11310737"/>
              <a:gd name="connsiteX1" fmla="*/ 11123118 w 13250863"/>
              <a:gd name="connsiteY1" fmla="*/ 0 h 11310737"/>
              <a:gd name="connsiteX2" fmla="*/ 11215322 w 13250863"/>
              <a:gd name="connsiteY2" fmla="*/ 106445 h 11310737"/>
              <a:gd name="connsiteX3" fmla="*/ 13250863 w 13250863"/>
              <a:gd name="connsiteY3" fmla="*/ 5776622 h 11310737"/>
              <a:gd name="connsiteX4" fmla="*/ 11479953 w 13250863"/>
              <a:gd name="connsiteY4" fmla="*/ 11110054 h 11310737"/>
              <a:gd name="connsiteX5" fmla="*/ 11322247 w 13250863"/>
              <a:gd name="connsiteY5" fmla="*/ 11310737 h 11310737"/>
              <a:gd name="connsiteX6" fmla="*/ 0 w 13250863"/>
              <a:gd name="connsiteY6" fmla="*/ 11310737 h 11310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50863" h="11310737">
                <a:moveTo>
                  <a:pt x="0" y="0"/>
                </a:moveTo>
                <a:lnTo>
                  <a:pt x="11123118" y="0"/>
                </a:lnTo>
                <a:lnTo>
                  <a:pt x="11215322" y="106445"/>
                </a:lnTo>
                <a:cubicBezTo>
                  <a:pt x="12486967" y="1647322"/>
                  <a:pt x="13250863" y="3622763"/>
                  <a:pt x="13250863" y="5776622"/>
                </a:cubicBezTo>
                <a:cubicBezTo>
                  <a:pt x="13250863" y="7776634"/>
                  <a:pt x="12592198" y="9622806"/>
                  <a:pt x="11479953" y="11110054"/>
                </a:cubicBezTo>
                <a:lnTo>
                  <a:pt x="11322247" y="11310737"/>
                </a:lnTo>
                <a:lnTo>
                  <a:pt x="0" y="1131073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endParaRPr b="0" i="0" dirty="0">
              <a:latin typeface="Trebuchet MS" panose="020B070302020209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749" y="4167990"/>
            <a:ext cx="8380730" cy="3937882"/>
          </a:xfrm>
        </p:spPr>
        <p:txBody>
          <a:bodyPr anchor="b">
            <a:normAutofit/>
          </a:bodyPr>
          <a:lstStyle>
            <a:lvl1pPr algn="l">
              <a:defRPr sz="8500" b="0" i="0">
                <a:solidFill>
                  <a:schemeClr val="tx2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749" y="8581516"/>
            <a:ext cx="8380730" cy="1366640"/>
          </a:xfrm>
        </p:spPr>
        <p:txBody>
          <a:bodyPr>
            <a:normAutofit/>
          </a:bodyPr>
          <a:lstStyle>
            <a:lvl1pPr marL="0" indent="0" algn="l">
              <a:buNone/>
              <a:defRPr sz="3500" b="0" i="0">
                <a:latin typeface="Trebuchet MS" panose="020B0703020202090204" pitchFamily="34" charset="0"/>
              </a:defRPr>
            </a:lvl1pPr>
            <a:lvl2pPr marL="753969" indent="0" algn="ctr">
              <a:buNone/>
              <a:defRPr sz="3298"/>
            </a:lvl2pPr>
            <a:lvl3pPr marL="1507937" indent="0" algn="ctr">
              <a:buNone/>
              <a:defRPr sz="2968"/>
            </a:lvl3pPr>
            <a:lvl4pPr marL="2261906" indent="0" algn="ctr">
              <a:buNone/>
              <a:defRPr sz="2639"/>
            </a:lvl4pPr>
            <a:lvl5pPr marL="3015874" indent="0" algn="ctr">
              <a:buNone/>
              <a:defRPr sz="2639"/>
            </a:lvl5pPr>
            <a:lvl6pPr marL="3769843" indent="0" algn="ctr">
              <a:buNone/>
              <a:defRPr sz="2639"/>
            </a:lvl6pPr>
            <a:lvl7pPr marL="4523811" indent="0" algn="ctr">
              <a:buNone/>
              <a:defRPr sz="2639"/>
            </a:lvl7pPr>
            <a:lvl8pPr marL="5277780" indent="0" algn="ctr">
              <a:buNone/>
              <a:defRPr sz="2639"/>
            </a:lvl8pPr>
            <a:lvl9pPr marL="6031748" indent="0" algn="ctr">
              <a:buNone/>
              <a:defRPr sz="2639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F6ABB92-6209-5264-2062-5834FB0553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749" y="1573248"/>
            <a:ext cx="3274616" cy="1840534"/>
          </a:xfrm>
          <a:prstGeom prst="rect">
            <a:avLst/>
          </a:prstGeom>
        </p:spPr>
      </p:pic>
      <p:sp>
        <p:nvSpPr>
          <p:cNvPr id="9" name="Espace réservé pour une image  9">
            <a:extLst>
              <a:ext uri="{FF2B5EF4-FFF2-40B4-BE49-F238E27FC236}">
                <a16:creationId xmlns:a16="http://schemas.microsoft.com/office/drawing/2014/main" id="{CD982D2D-3865-0603-A04D-A69A572AA8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4568" y="1771088"/>
            <a:ext cx="2638471" cy="121559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 i="0">
                <a:solidFill>
                  <a:schemeClr val="tx1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LOGO SUPPLEMENTAIRE</a:t>
            </a:r>
          </a:p>
        </p:txBody>
      </p:sp>
    </p:spTree>
    <p:extLst>
      <p:ext uri="{BB962C8B-B14F-4D97-AF65-F5344CB8AC3E}">
        <p14:creationId xmlns:p14="http://schemas.microsoft.com/office/powerpoint/2010/main" val="84920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-avec image 0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1A0507F8-FEF0-7844-C6AA-1B872481A2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4" y="0"/>
            <a:ext cx="20094157" cy="11310937"/>
          </a:xfrm>
          <a:prstGeom prst="rect">
            <a:avLst/>
          </a:prstGeom>
        </p:spPr>
      </p:pic>
      <p:sp>
        <p:nvSpPr>
          <p:cNvPr id="3" name="Masque">
            <a:extLst>
              <a:ext uri="{FF2B5EF4-FFF2-40B4-BE49-F238E27FC236}">
                <a16:creationId xmlns:a16="http://schemas.microsoft.com/office/drawing/2014/main" id="{EF9069B4-BA90-2020-1414-D9EF72941878}"/>
              </a:ext>
            </a:extLst>
          </p:cNvPr>
          <p:cNvSpPr/>
          <p:nvPr userDrawn="1"/>
        </p:nvSpPr>
        <p:spPr>
          <a:xfrm>
            <a:off x="0" y="0"/>
            <a:ext cx="20105688" cy="11310938"/>
          </a:xfrm>
          <a:custGeom>
            <a:avLst/>
            <a:gdLst/>
            <a:ahLst/>
            <a:cxnLst/>
            <a:rect l="l" t="t" r="r" b="b"/>
            <a:pathLst>
              <a:path w="19685635" h="3996054">
                <a:moveTo>
                  <a:pt x="0" y="3995983"/>
                </a:moveTo>
                <a:lnTo>
                  <a:pt x="19685264" y="3995983"/>
                </a:lnTo>
                <a:lnTo>
                  <a:pt x="19685264" y="0"/>
                </a:lnTo>
                <a:lnTo>
                  <a:pt x="0" y="0"/>
                </a:lnTo>
                <a:lnTo>
                  <a:pt x="0" y="3995983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endParaRPr b="0" i="0" dirty="0">
              <a:latin typeface="Trebuchet MS" panose="020B070302020209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794" y="0"/>
            <a:ext cx="17341156" cy="11310937"/>
          </a:xfrm>
        </p:spPr>
        <p:txBody>
          <a:bodyPr anchor="ctr" anchorCtr="0">
            <a:normAutofit/>
          </a:bodyPr>
          <a:lstStyle>
            <a:lvl1pPr algn="ctr">
              <a:defRPr sz="9500" b="0" i="0">
                <a:solidFill>
                  <a:schemeClr val="bg1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26850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-sans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sque">
            <a:extLst>
              <a:ext uri="{FF2B5EF4-FFF2-40B4-BE49-F238E27FC236}">
                <a16:creationId xmlns:a16="http://schemas.microsoft.com/office/drawing/2014/main" id="{5E54377D-1A4E-2418-646C-2DD4D60E9F8E}"/>
              </a:ext>
            </a:extLst>
          </p:cNvPr>
          <p:cNvSpPr/>
          <p:nvPr userDrawn="1"/>
        </p:nvSpPr>
        <p:spPr>
          <a:xfrm>
            <a:off x="5847258" y="7567"/>
            <a:ext cx="14252286" cy="9500117"/>
          </a:xfrm>
          <a:custGeom>
            <a:avLst/>
            <a:gdLst>
              <a:gd name="connsiteX0" fmla="*/ 21281 w 14252286"/>
              <a:gd name="connsiteY0" fmla="*/ 0 h 9500117"/>
              <a:gd name="connsiteX1" fmla="*/ 14252286 w 14252286"/>
              <a:gd name="connsiteY1" fmla="*/ 0 h 9500117"/>
              <a:gd name="connsiteX2" fmla="*/ 14252286 w 14252286"/>
              <a:gd name="connsiteY2" fmla="*/ 7725448 h 9500117"/>
              <a:gd name="connsiteX3" fmla="*/ 14247502 w 14252286"/>
              <a:gd name="connsiteY3" fmla="*/ 7729207 h 9500117"/>
              <a:gd name="connsiteX4" fmla="*/ 8914071 w 14252286"/>
              <a:gd name="connsiteY4" fmla="*/ 9500117 h 9500117"/>
              <a:gd name="connsiteX5" fmla="*/ 0 w 14252286"/>
              <a:gd name="connsiteY5" fmla="*/ 586045 h 9500117"/>
              <a:gd name="connsiteX6" fmla="*/ 11599 w 14252286"/>
              <a:gd name="connsiteY6" fmla="*/ 127328 h 950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52286" h="9500117">
                <a:moveTo>
                  <a:pt x="21281" y="0"/>
                </a:moveTo>
                <a:lnTo>
                  <a:pt x="14252286" y="0"/>
                </a:lnTo>
                <a:lnTo>
                  <a:pt x="14252286" y="7725448"/>
                </a:lnTo>
                <a:lnTo>
                  <a:pt x="14247502" y="7729207"/>
                </a:lnTo>
                <a:cubicBezTo>
                  <a:pt x="12760256" y="8841452"/>
                  <a:pt x="10914083" y="9500117"/>
                  <a:pt x="8914071" y="9500117"/>
                </a:cubicBezTo>
                <a:cubicBezTo>
                  <a:pt x="3990965" y="9500117"/>
                  <a:pt x="0" y="5509151"/>
                  <a:pt x="0" y="586045"/>
                </a:cubicBezTo>
                <a:cubicBezTo>
                  <a:pt x="0" y="432198"/>
                  <a:pt x="3897" y="279262"/>
                  <a:pt x="11599" y="127328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b="0" i="0" dirty="0">
              <a:latin typeface="Trebuchet MS" panose="020B070302020209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794" y="0"/>
            <a:ext cx="17341156" cy="11310937"/>
          </a:xfrm>
        </p:spPr>
        <p:txBody>
          <a:bodyPr anchor="ctr" anchorCtr="0">
            <a:normAutofit/>
          </a:bodyPr>
          <a:lstStyle>
            <a:lvl1pPr algn="ctr">
              <a:defRPr sz="9500" b="0" i="0">
                <a:solidFill>
                  <a:schemeClr val="bg1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4943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-avec image 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31E5371-C2D6-9828-7700-4377F2A4BA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5" y="0"/>
            <a:ext cx="20094158" cy="11310938"/>
          </a:xfrm>
          <a:prstGeom prst="rect">
            <a:avLst/>
          </a:prstGeom>
          <a:noFill/>
        </p:spPr>
      </p:pic>
      <p:sp>
        <p:nvSpPr>
          <p:cNvPr id="4" name="Masque">
            <a:extLst>
              <a:ext uri="{FF2B5EF4-FFF2-40B4-BE49-F238E27FC236}">
                <a16:creationId xmlns:a16="http://schemas.microsoft.com/office/drawing/2014/main" id="{1B4EE365-0041-6757-7C39-BF4C7DB64FC0}"/>
              </a:ext>
            </a:extLst>
          </p:cNvPr>
          <p:cNvSpPr/>
          <p:nvPr userDrawn="1"/>
        </p:nvSpPr>
        <p:spPr>
          <a:xfrm>
            <a:off x="-5765" y="7566"/>
            <a:ext cx="20105688" cy="11310938"/>
          </a:xfrm>
          <a:custGeom>
            <a:avLst/>
            <a:gdLst/>
            <a:ahLst/>
            <a:cxnLst/>
            <a:rect l="l" t="t" r="r" b="b"/>
            <a:pathLst>
              <a:path w="19685635" h="3996054">
                <a:moveTo>
                  <a:pt x="0" y="3995983"/>
                </a:moveTo>
                <a:lnTo>
                  <a:pt x="19685264" y="3995983"/>
                </a:lnTo>
                <a:lnTo>
                  <a:pt x="19685264" y="0"/>
                </a:lnTo>
                <a:lnTo>
                  <a:pt x="0" y="0"/>
                </a:lnTo>
                <a:lnTo>
                  <a:pt x="0" y="399598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</p:spPr>
        <p:txBody>
          <a:bodyPr wrap="square" lIns="0" tIns="0" rIns="0" bIns="0" rtlCol="0"/>
          <a:lstStyle/>
          <a:p>
            <a:endParaRPr b="0" i="0" dirty="0">
              <a:latin typeface="Trebuchet MS" panose="020B070302020209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794" y="0"/>
            <a:ext cx="17341156" cy="11310937"/>
          </a:xfrm>
        </p:spPr>
        <p:txBody>
          <a:bodyPr anchor="ctr" anchorCtr="0">
            <a:normAutofit/>
          </a:bodyPr>
          <a:lstStyle>
            <a:lvl1pPr algn="ctr">
              <a:defRPr sz="9500" b="0" i="0">
                <a:solidFill>
                  <a:schemeClr val="bg1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813903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-avec image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6F4075F-B2A2-9C12-44A7-71A47DEF94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5" y="-7567"/>
            <a:ext cx="20094158" cy="11310937"/>
          </a:xfrm>
          <a:prstGeom prst="rect">
            <a:avLst/>
          </a:prstGeom>
        </p:spPr>
      </p:pic>
      <p:sp>
        <p:nvSpPr>
          <p:cNvPr id="4" name="Masque">
            <a:extLst>
              <a:ext uri="{FF2B5EF4-FFF2-40B4-BE49-F238E27FC236}">
                <a16:creationId xmlns:a16="http://schemas.microsoft.com/office/drawing/2014/main" id="{1B4EE365-0041-6757-7C39-BF4C7DB64FC0}"/>
              </a:ext>
            </a:extLst>
          </p:cNvPr>
          <p:cNvSpPr/>
          <p:nvPr userDrawn="1"/>
        </p:nvSpPr>
        <p:spPr>
          <a:xfrm>
            <a:off x="0" y="0"/>
            <a:ext cx="20105688" cy="11310938"/>
          </a:xfrm>
          <a:custGeom>
            <a:avLst/>
            <a:gdLst/>
            <a:ahLst/>
            <a:cxnLst/>
            <a:rect l="l" t="t" r="r" b="b"/>
            <a:pathLst>
              <a:path w="19685635" h="3996054">
                <a:moveTo>
                  <a:pt x="0" y="3995983"/>
                </a:moveTo>
                <a:lnTo>
                  <a:pt x="19685264" y="3995983"/>
                </a:lnTo>
                <a:lnTo>
                  <a:pt x="19685264" y="0"/>
                </a:lnTo>
                <a:lnTo>
                  <a:pt x="0" y="0"/>
                </a:lnTo>
                <a:lnTo>
                  <a:pt x="0" y="399598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</p:spPr>
        <p:txBody>
          <a:bodyPr wrap="square" lIns="0" tIns="0" rIns="0" bIns="0" rtlCol="0"/>
          <a:lstStyle/>
          <a:p>
            <a:endParaRPr b="0" i="0" dirty="0">
              <a:latin typeface="Trebuchet MS" panose="020B070302020209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794" y="0"/>
            <a:ext cx="17341156" cy="11310937"/>
          </a:xfrm>
        </p:spPr>
        <p:txBody>
          <a:bodyPr anchor="ctr" anchorCtr="0">
            <a:normAutofit/>
          </a:bodyPr>
          <a:lstStyle>
            <a:lvl1pPr algn="ctr">
              <a:defRPr sz="9500" b="0" i="0">
                <a:solidFill>
                  <a:schemeClr val="bg1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837530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-avec image 0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0DEB2FB5-A796-E1EC-A5E9-2D24077531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7"/>
          <a:stretch/>
        </p:blipFill>
        <p:spPr>
          <a:xfrm>
            <a:off x="0" y="7566"/>
            <a:ext cx="20105688" cy="11303370"/>
          </a:xfrm>
          <a:prstGeom prst="rect">
            <a:avLst/>
          </a:prstGeom>
        </p:spPr>
      </p:pic>
      <p:sp>
        <p:nvSpPr>
          <p:cNvPr id="4" name="Masque">
            <a:extLst>
              <a:ext uri="{FF2B5EF4-FFF2-40B4-BE49-F238E27FC236}">
                <a16:creationId xmlns:a16="http://schemas.microsoft.com/office/drawing/2014/main" id="{1B4EE365-0041-6757-7C39-BF4C7DB64FC0}"/>
              </a:ext>
            </a:extLst>
          </p:cNvPr>
          <p:cNvSpPr/>
          <p:nvPr userDrawn="1"/>
        </p:nvSpPr>
        <p:spPr>
          <a:xfrm>
            <a:off x="0" y="0"/>
            <a:ext cx="20105688" cy="11310938"/>
          </a:xfrm>
          <a:custGeom>
            <a:avLst/>
            <a:gdLst/>
            <a:ahLst/>
            <a:cxnLst/>
            <a:rect l="l" t="t" r="r" b="b"/>
            <a:pathLst>
              <a:path w="19685635" h="3996054">
                <a:moveTo>
                  <a:pt x="0" y="3995983"/>
                </a:moveTo>
                <a:lnTo>
                  <a:pt x="19685264" y="3995983"/>
                </a:lnTo>
                <a:lnTo>
                  <a:pt x="19685264" y="0"/>
                </a:lnTo>
                <a:lnTo>
                  <a:pt x="0" y="0"/>
                </a:lnTo>
                <a:lnTo>
                  <a:pt x="0" y="399598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</p:spPr>
        <p:txBody>
          <a:bodyPr wrap="square" lIns="0" tIns="0" rIns="0" bIns="0" rtlCol="0"/>
          <a:lstStyle/>
          <a:p>
            <a:endParaRPr b="0" i="0" dirty="0">
              <a:latin typeface="Trebuchet MS" panose="020B070302020209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794" y="0"/>
            <a:ext cx="17341156" cy="11310937"/>
          </a:xfrm>
        </p:spPr>
        <p:txBody>
          <a:bodyPr anchor="ctr" anchorCtr="0">
            <a:normAutofit/>
          </a:bodyPr>
          <a:lstStyle>
            <a:lvl1pPr algn="ctr">
              <a:defRPr sz="9500" b="0" i="0">
                <a:solidFill>
                  <a:schemeClr val="bg1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150605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-avec image 0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9D912A72-5D8E-6461-06F1-AED314FFAE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566"/>
            <a:ext cx="20105688" cy="11295806"/>
          </a:xfrm>
          <a:prstGeom prst="rect">
            <a:avLst/>
          </a:prstGeom>
        </p:spPr>
      </p:pic>
      <p:sp>
        <p:nvSpPr>
          <p:cNvPr id="4" name="Masque">
            <a:extLst>
              <a:ext uri="{FF2B5EF4-FFF2-40B4-BE49-F238E27FC236}">
                <a16:creationId xmlns:a16="http://schemas.microsoft.com/office/drawing/2014/main" id="{1B4EE365-0041-6757-7C39-BF4C7DB64FC0}"/>
              </a:ext>
            </a:extLst>
          </p:cNvPr>
          <p:cNvSpPr/>
          <p:nvPr userDrawn="1"/>
        </p:nvSpPr>
        <p:spPr>
          <a:xfrm>
            <a:off x="-5765" y="7566"/>
            <a:ext cx="20105688" cy="11310938"/>
          </a:xfrm>
          <a:custGeom>
            <a:avLst/>
            <a:gdLst/>
            <a:ahLst/>
            <a:cxnLst/>
            <a:rect l="l" t="t" r="r" b="b"/>
            <a:pathLst>
              <a:path w="19685635" h="3996054">
                <a:moveTo>
                  <a:pt x="0" y="3995983"/>
                </a:moveTo>
                <a:lnTo>
                  <a:pt x="19685264" y="3995983"/>
                </a:lnTo>
                <a:lnTo>
                  <a:pt x="19685264" y="0"/>
                </a:lnTo>
                <a:lnTo>
                  <a:pt x="0" y="0"/>
                </a:lnTo>
                <a:lnTo>
                  <a:pt x="0" y="399598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</p:spPr>
        <p:txBody>
          <a:bodyPr wrap="square" lIns="0" tIns="0" rIns="0" bIns="0" rtlCol="0"/>
          <a:lstStyle/>
          <a:p>
            <a:endParaRPr b="0" i="0" dirty="0">
              <a:latin typeface="Trebuchet MS" panose="020B070302020209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794" y="0"/>
            <a:ext cx="17341156" cy="11310937"/>
          </a:xfrm>
        </p:spPr>
        <p:txBody>
          <a:bodyPr anchor="ctr" anchorCtr="0">
            <a:normAutofit/>
          </a:bodyPr>
          <a:lstStyle>
            <a:lvl1pPr algn="ctr">
              <a:defRPr sz="9500" b="0" i="0">
                <a:solidFill>
                  <a:schemeClr val="bg1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050864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-avec image 0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82902F1-54EC-000D-D158-750181A7A3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-1" y="-7567"/>
            <a:ext cx="20099923" cy="11318504"/>
          </a:xfrm>
          <a:prstGeom prst="rect">
            <a:avLst/>
          </a:prstGeom>
        </p:spPr>
      </p:pic>
      <p:sp>
        <p:nvSpPr>
          <p:cNvPr id="3" name="Masque">
            <a:extLst>
              <a:ext uri="{FF2B5EF4-FFF2-40B4-BE49-F238E27FC236}">
                <a16:creationId xmlns:a16="http://schemas.microsoft.com/office/drawing/2014/main" id="{EF9069B4-BA90-2020-1414-D9EF72941878}"/>
              </a:ext>
            </a:extLst>
          </p:cNvPr>
          <p:cNvSpPr/>
          <p:nvPr userDrawn="1"/>
        </p:nvSpPr>
        <p:spPr>
          <a:xfrm>
            <a:off x="0" y="0"/>
            <a:ext cx="20105688" cy="11310938"/>
          </a:xfrm>
          <a:custGeom>
            <a:avLst/>
            <a:gdLst/>
            <a:ahLst/>
            <a:cxnLst/>
            <a:rect l="l" t="t" r="r" b="b"/>
            <a:pathLst>
              <a:path w="19685635" h="3996054">
                <a:moveTo>
                  <a:pt x="0" y="3995983"/>
                </a:moveTo>
                <a:lnTo>
                  <a:pt x="19685264" y="3995983"/>
                </a:lnTo>
                <a:lnTo>
                  <a:pt x="19685264" y="0"/>
                </a:lnTo>
                <a:lnTo>
                  <a:pt x="0" y="0"/>
                </a:lnTo>
                <a:lnTo>
                  <a:pt x="0" y="399598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</p:spPr>
        <p:txBody>
          <a:bodyPr wrap="square" lIns="0" tIns="0" rIns="0" bIns="0" rtlCol="0"/>
          <a:lstStyle/>
          <a:p>
            <a:endParaRPr b="0" i="0" dirty="0">
              <a:latin typeface="Trebuchet MS" panose="020B070302020209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794" y="0"/>
            <a:ext cx="17341156" cy="11310937"/>
          </a:xfrm>
        </p:spPr>
        <p:txBody>
          <a:bodyPr anchor="ctr" anchorCtr="0">
            <a:normAutofit/>
          </a:bodyPr>
          <a:lstStyle>
            <a:lvl1pPr algn="ctr">
              <a:defRPr sz="9500" b="0" i="0">
                <a:solidFill>
                  <a:schemeClr val="bg1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918703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-avec image 06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283118A7-B787-8329-F003-A545F70308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4" y="0"/>
            <a:ext cx="20094157" cy="11303372"/>
          </a:xfrm>
          <a:prstGeom prst="rect">
            <a:avLst/>
          </a:prstGeom>
        </p:spPr>
      </p:pic>
      <p:sp>
        <p:nvSpPr>
          <p:cNvPr id="3" name="Masque">
            <a:extLst>
              <a:ext uri="{FF2B5EF4-FFF2-40B4-BE49-F238E27FC236}">
                <a16:creationId xmlns:a16="http://schemas.microsoft.com/office/drawing/2014/main" id="{EF9069B4-BA90-2020-1414-D9EF72941878}"/>
              </a:ext>
            </a:extLst>
          </p:cNvPr>
          <p:cNvSpPr/>
          <p:nvPr userDrawn="1"/>
        </p:nvSpPr>
        <p:spPr>
          <a:xfrm>
            <a:off x="0" y="0"/>
            <a:ext cx="20105688" cy="11310938"/>
          </a:xfrm>
          <a:custGeom>
            <a:avLst/>
            <a:gdLst/>
            <a:ahLst/>
            <a:cxnLst/>
            <a:rect l="l" t="t" r="r" b="b"/>
            <a:pathLst>
              <a:path w="19685635" h="3996054">
                <a:moveTo>
                  <a:pt x="0" y="3995983"/>
                </a:moveTo>
                <a:lnTo>
                  <a:pt x="19685264" y="3995983"/>
                </a:lnTo>
                <a:lnTo>
                  <a:pt x="19685264" y="0"/>
                </a:lnTo>
                <a:lnTo>
                  <a:pt x="0" y="0"/>
                </a:lnTo>
                <a:lnTo>
                  <a:pt x="0" y="399598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</p:spPr>
        <p:txBody>
          <a:bodyPr wrap="square" lIns="0" tIns="0" rIns="0" bIns="0" rtlCol="0"/>
          <a:lstStyle/>
          <a:p>
            <a:endParaRPr b="0" i="0" dirty="0">
              <a:latin typeface="Trebuchet MS" panose="020B070302020209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794" y="0"/>
            <a:ext cx="17341156" cy="11310937"/>
          </a:xfrm>
        </p:spPr>
        <p:txBody>
          <a:bodyPr anchor="ctr" anchorCtr="0">
            <a:normAutofit/>
          </a:bodyPr>
          <a:lstStyle>
            <a:lvl1pPr algn="ctr">
              <a:defRPr sz="9500" b="0" i="0">
                <a:solidFill>
                  <a:schemeClr val="bg1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41612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-avec image 0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1A0507F8-FEF0-7844-C6AA-1B872481A2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4" y="0"/>
            <a:ext cx="20094157" cy="11310937"/>
          </a:xfrm>
          <a:prstGeom prst="rect">
            <a:avLst/>
          </a:prstGeom>
        </p:spPr>
      </p:pic>
      <p:sp>
        <p:nvSpPr>
          <p:cNvPr id="3" name="Masque">
            <a:extLst>
              <a:ext uri="{FF2B5EF4-FFF2-40B4-BE49-F238E27FC236}">
                <a16:creationId xmlns:a16="http://schemas.microsoft.com/office/drawing/2014/main" id="{EF9069B4-BA90-2020-1414-D9EF72941878}"/>
              </a:ext>
            </a:extLst>
          </p:cNvPr>
          <p:cNvSpPr/>
          <p:nvPr userDrawn="1"/>
        </p:nvSpPr>
        <p:spPr>
          <a:xfrm>
            <a:off x="0" y="0"/>
            <a:ext cx="20105688" cy="11310938"/>
          </a:xfrm>
          <a:custGeom>
            <a:avLst/>
            <a:gdLst/>
            <a:ahLst/>
            <a:cxnLst/>
            <a:rect l="l" t="t" r="r" b="b"/>
            <a:pathLst>
              <a:path w="19685635" h="3996054">
                <a:moveTo>
                  <a:pt x="0" y="3995983"/>
                </a:moveTo>
                <a:lnTo>
                  <a:pt x="19685264" y="3995983"/>
                </a:lnTo>
                <a:lnTo>
                  <a:pt x="19685264" y="0"/>
                </a:lnTo>
                <a:lnTo>
                  <a:pt x="0" y="0"/>
                </a:lnTo>
                <a:lnTo>
                  <a:pt x="0" y="399598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</p:spPr>
        <p:txBody>
          <a:bodyPr wrap="square" lIns="0" tIns="0" rIns="0" bIns="0" rtlCol="0"/>
          <a:lstStyle/>
          <a:p>
            <a:endParaRPr b="0" i="0" dirty="0">
              <a:latin typeface="Trebuchet MS" panose="020B070302020209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794" y="0"/>
            <a:ext cx="17341156" cy="11310937"/>
          </a:xfrm>
        </p:spPr>
        <p:txBody>
          <a:bodyPr anchor="ctr" anchorCtr="0">
            <a:normAutofit/>
          </a:bodyPr>
          <a:lstStyle>
            <a:lvl1pPr algn="ctr">
              <a:defRPr sz="9500" b="0" i="0">
                <a:solidFill>
                  <a:schemeClr val="bg1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261576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bleu 01">
    <p:bg>
      <p:bgPr>
        <a:solidFill>
          <a:schemeClr val="tx2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sque">
            <a:extLst>
              <a:ext uri="{FF2B5EF4-FFF2-40B4-BE49-F238E27FC236}">
                <a16:creationId xmlns:a16="http://schemas.microsoft.com/office/drawing/2014/main" id="{A3BCA830-F76F-78C2-983E-A69E8D16AFEB}"/>
              </a:ext>
            </a:extLst>
          </p:cNvPr>
          <p:cNvSpPr/>
          <p:nvPr userDrawn="1"/>
        </p:nvSpPr>
        <p:spPr>
          <a:xfrm>
            <a:off x="6207684" y="0"/>
            <a:ext cx="13898005" cy="11310938"/>
          </a:xfrm>
          <a:custGeom>
            <a:avLst/>
            <a:gdLst>
              <a:gd name="connsiteX0" fmla="*/ 2134299 w 13898005"/>
              <a:gd name="connsiteY0" fmla="*/ 0 h 11310938"/>
              <a:gd name="connsiteX1" fmla="*/ 13898005 w 13898005"/>
              <a:gd name="connsiteY1" fmla="*/ 0 h 11310938"/>
              <a:gd name="connsiteX2" fmla="*/ 13898005 w 13898005"/>
              <a:gd name="connsiteY2" fmla="*/ 11310938 h 11310938"/>
              <a:gd name="connsiteX3" fmla="*/ 1922828 w 13898005"/>
              <a:gd name="connsiteY3" fmla="*/ 11310938 h 11310938"/>
              <a:gd name="connsiteX4" fmla="*/ 1770910 w 13898005"/>
              <a:gd name="connsiteY4" fmla="*/ 11117620 h 11310938"/>
              <a:gd name="connsiteX5" fmla="*/ 0 w 13898005"/>
              <a:gd name="connsiteY5" fmla="*/ 5784188 h 11310938"/>
              <a:gd name="connsiteX6" fmla="*/ 2035540 w 13898005"/>
              <a:gd name="connsiteY6" fmla="*/ 114011 h 1131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98005" h="11310938">
                <a:moveTo>
                  <a:pt x="2134299" y="0"/>
                </a:moveTo>
                <a:lnTo>
                  <a:pt x="13898005" y="0"/>
                </a:lnTo>
                <a:lnTo>
                  <a:pt x="13898005" y="11310938"/>
                </a:lnTo>
                <a:lnTo>
                  <a:pt x="1922828" y="11310938"/>
                </a:lnTo>
                <a:lnTo>
                  <a:pt x="1770910" y="11117620"/>
                </a:lnTo>
                <a:cubicBezTo>
                  <a:pt x="658665" y="9630372"/>
                  <a:pt x="0" y="7784200"/>
                  <a:pt x="0" y="5784188"/>
                </a:cubicBezTo>
                <a:cubicBezTo>
                  <a:pt x="0" y="3630329"/>
                  <a:pt x="763896" y="1654888"/>
                  <a:pt x="2035540" y="1140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b="0" i="0" dirty="0">
              <a:latin typeface="Trebuchet MS" panose="020B070302020209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041" y="965699"/>
            <a:ext cx="14685698" cy="848496"/>
          </a:xfrm>
        </p:spPr>
        <p:txBody>
          <a:bodyPr anchor="t" anchorCtr="0">
            <a:noAutofit/>
          </a:bodyPr>
          <a:lstStyle>
            <a:lvl1pPr>
              <a:defRPr sz="5900" b="0" i="0">
                <a:solidFill>
                  <a:schemeClr val="tx2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E5EFA78-7521-59C8-0E35-BC0C961FB559}"/>
              </a:ext>
            </a:extLst>
          </p:cNvPr>
          <p:cNvSpPr txBox="1"/>
          <p:nvPr userDrawn="1"/>
        </p:nvSpPr>
        <p:spPr>
          <a:xfrm>
            <a:off x="18308320" y="10409463"/>
            <a:ext cx="97622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B093CDAE-862A-A349-A805-9381D9BDE3FF}" type="slidenum">
              <a:rPr lang="fr-FR" sz="1500" b="0" i="0" smtClean="0">
                <a:solidFill>
                  <a:schemeClr val="accent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FR" sz="1500" b="0" i="0" dirty="0">
              <a:solidFill>
                <a:schemeClr val="accent1"/>
              </a:solidFill>
              <a:latin typeface="Trebuchet MS" panose="020B070302020209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space réservé pour une image  9">
            <a:extLst>
              <a:ext uri="{FF2B5EF4-FFF2-40B4-BE49-F238E27FC236}">
                <a16:creationId xmlns:a16="http://schemas.microsoft.com/office/drawing/2014/main" id="{8C8DAE0E-9BE1-9ABD-6025-29F798689C8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653632" y="808463"/>
            <a:ext cx="2880000" cy="116472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200" b="0" i="0">
                <a:solidFill>
                  <a:schemeClr val="tx1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LOGO SUPPLEMENTAIRE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FAC087F-7C6C-8436-5E27-16ED5F146FD7}"/>
              </a:ext>
            </a:extLst>
          </p:cNvPr>
          <p:cNvCxnSpPr>
            <a:cxnSpLocks/>
          </p:cNvCxnSpPr>
          <p:nvPr userDrawn="1"/>
        </p:nvCxnSpPr>
        <p:spPr>
          <a:xfrm>
            <a:off x="2726871" y="10594130"/>
            <a:ext cx="15581449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F5B45111-EE12-F45B-4714-1655A9C5BB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143" y="10072585"/>
            <a:ext cx="1579155" cy="887581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BAD6FF8-2ABA-8B29-6648-3ECE976915B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200041" y="2551483"/>
            <a:ext cx="8544917" cy="6739343"/>
          </a:xfrm>
        </p:spPr>
        <p:txBody>
          <a:bodyPr>
            <a:normAutofit/>
          </a:bodyPr>
          <a:lstStyle>
            <a:lvl1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1pPr>
            <a:lvl2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2pPr>
            <a:lvl3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3pPr>
            <a:lvl4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4pPr>
            <a:lvl5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DAE64005-21B6-D1C9-374B-ED0FE763ED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8505" y="2551483"/>
            <a:ext cx="8544917" cy="6739343"/>
          </a:xfrm>
        </p:spPr>
        <p:txBody>
          <a:bodyPr>
            <a:normAutofit/>
          </a:bodyPr>
          <a:lstStyle>
            <a:lvl1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1pPr>
            <a:lvl2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2pPr>
            <a:lvl3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3pPr>
            <a:lvl4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4pPr>
            <a:lvl5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89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nd">
            <a:extLst>
              <a:ext uri="{FF2B5EF4-FFF2-40B4-BE49-F238E27FC236}">
                <a16:creationId xmlns:a16="http://schemas.microsoft.com/office/drawing/2014/main" id="{5768FA99-B006-CF3F-DB41-AF6D025B964E}"/>
              </a:ext>
            </a:extLst>
          </p:cNvPr>
          <p:cNvSpPr/>
          <p:nvPr userDrawn="1"/>
        </p:nvSpPr>
        <p:spPr>
          <a:xfrm>
            <a:off x="9249617" y="7566"/>
            <a:ext cx="10849927" cy="7450047"/>
          </a:xfrm>
          <a:custGeom>
            <a:avLst/>
            <a:gdLst>
              <a:gd name="connsiteX0" fmla="*/ 5075 w 10849927"/>
              <a:gd name="connsiteY0" fmla="*/ 0 h 7450047"/>
              <a:gd name="connsiteX1" fmla="*/ 10849927 w 10849927"/>
              <a:gd name="connsiteY1" fmla="*/ 0 h 7450047"/>
              <a:gd name="connsiteX2" fmla="*/ 10849927 w 10849927"/>
              <a:gd name="connsiteY2" fmla="*/ 6491658 h 7450047"/>
              <a:gd name="connsiteX3" fmla="*/ 10704825 w 10849927"/>
              <a:gd name="connsiteY3" fmla="*/ 6575089 h 7450047"/>
              <a:gd name="connsiteX4" fmla="*/ 7249353 w 10849927"/>
              <a:gd name="connsiteY4" fmla="*/ 7450047 h 7450047"/>
              <a:gd name="connsiteX5" fmla="*/ 0 w 10849927"/>
              <a:gd name="connsiteY5" fmla="*/ 200694 h 7450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49927" h="7450047">
                <a:moveTo>
                  <a:pt x="5075" y="0"/>
                </a:moveTo>
                <a:lnTo>
                  <a:pt x="10849927" y="0"/>
                </a:lnTo>
                <a:lnTo>
                  <a:pt x="10849927" y="6491658"/>
                </a:lnTo>
                <a:lnTo>
                  <a:pt x="10704825" y="6575089"/>
                </a:lnTo>
                <a:cubicBezTo>
                  <a:pt x="9677641" y="7133090"/>
                  <a:pt x="8500511" y="7450047"/>
                  <a:pt x="7249353" y="7450047"/>
                </a:cubicBezTo>
                <a:cubicBezTo>
                  <a:pt x="3245646" y="7450047"/>
                  <a:pt x="0" y="4204401"/>
                  <a:pt x="0" y="200694"/>
                </a:cubicBezTo>
                <a:close/>
              </a:path>
            </a:pathLst>
          </a:custGeom>
          <a:solidFill>
            <a:schemeClr val="tx2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b="0" i="0" dirty="0">
              <a:latin typeface="Trebuchet MS" panose="020B070302020209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F6ABB92-6209-5264-2062-5834FB0553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100" y="1603523"/>
            <a:ext cx="3698164" cy="2078593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34CD307E-9A72-6B53-886C-6C3E3C7F0C8B}"/>
              </a:ext>
            </a:extLst>
          </p:cNvPr>
          <p:cNvSpPr txBox="1"/>
          <p:nvPr userDrawn="1"/>
        </p:nvSpPr>
        <p:spPr>
          <a:xfrm>
            <a:off x="1943099" y="4465646"/>
            <a:ext cx="6080511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BE" sz="2400" b="0" i="0" dirty="0">
                <a:solidFill>
                  <a:schemeClr val="tx1"/>
                </a:solidFill>
                <a:effectLst/>
                <a:latin typeface="Trebuchet MS" panose="020B0703020202090204" pitchFamily="34" charset="0"/>
                <a:cs typeface="Arial" panose="020B0604020202020204" pitchFamily="34" charset="0"/>
              </a:rPr>
              <a:t>Chaussée de Charleroi 95 • 1060 Bruxelles</a:t>
            </a:r>
          </a:p>
          <a:p>
            <a:pPr>
              <a:lnSpc>
                <a:spcPct val="150000"/>
              </a:lnSpc>
            </a:pPr>
            <a:r>
              <a:rPr lang="fr-BE" sz="2400" b="0" i="0" dirty="0">
                <a:solidFill>
                  <a:schemeClr val="tx1"/>
                </a:solidFill>
                <a:effectLst/>
                <a:latin typeface="Trebuchet MS" panose="020B0703020202090204" pitchFamily="34" charset="0"/>
                <a:cs typeface="Arial" panose="020B0604020202020204" pitchFamily="34" charset="0"/>
              </a:rPr>
              <a:t>+32 (0)2 542 12 11 • </a:t>
            </a:r>
            <a:r>
              <a:rPr lang="fr-BE" sz="2400" b="0" i="0" dirty="0" err="1">
                <a:solidFill>
                  <a:schemeClr val="tx1"/>
                </a:solidFill>
                <a:effectLst/>
                <a:latin typeface="Trebuchet MS" panose="020B070302020209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info@one.be</a:t>
            </a:r>
            <a:endParaRPr lang="fr-BE" sz="2400" b="0" i="0" dirty="0">
              <a:solidFill>
                <a:schemeClr val="tx1"/>
              </a:solidFill>
              <a:effectLst/>
              <a:latin typeface="Trebuchet MS" panose="020B070302020209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9E7E62DC-65F5-123E-E07E-DC4FD2D7E0D8}"/>
              </a:ext>
            </a:extLst>
          </p:cNvPr>
          <p:cNvGrpSpPr/>
          <p:nvPr userDrawn="1"/>
        </p:nvGrpSpPr>
        <p:grpSpPr>
          <a:xfrm>
            <a:off x="1943099" y="7033895"/>
            <a:ext cx="4913525" cy="847435"/>
            <a:chOff x="1637391" y="6786939"/>
            <a:chExt cx="4044697" cy="697589"/>
          </a:xfrm>
        </p:grpSpPr>
        <p:pic>
          <p:nvPicPr>
            <p:cNvPr id="7" name="Facebook">
              <a:hlinkClick r:id="rId4"/>
              <a:extLst>
                <a:ext uri="{FF2B5EF4-FFF2-40B4-BE49-F238E27FC236}">
                  <a16:creationId xmlns:a16="http://schemas.microsoft.com/office/drawing/2014/main" id="{BB82EF29-32FE-3B56-38A9-F6BA6D4D0C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37391" y="6786939"/>
              <a:ext cx="697588" cy="697589"/>
            </a:xfrm>
            <a:prstGeom prst="rect">
              <a:avLst/>
            </a:prstGeom>
          </p:spPr>
        </p:pic>
        <p:pic>
          <p:nvPicPr>
            <p:cNvPr id="10" name="Instagram">
              <a:hlinkClick r:id="rId6"/>
              <a:extLst>
                <a:ext uri="{FF2B5EF4-FFF2-40B4-BE49-F238E27FC236}">
                  <a16:creationId xmlns:a16="http://schemas.microsoft.com/office/drawing/2014/main" id="{3BA89B9C-6B83-14DD-49CE-BA564D3907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74168" y="6786939"/>
              <a:ext cx="697588" cy="697589"/>
            </a:xfrm>
            <a:prstGeom prst="rect">
              <a:avLst/>
            </a:prstGeom>
          </p:spPr>
        </p:pic>
        <p:pic>
          <p:nvPicPr>
            <p:cNvPr id="12" name="LinkedIn">
              <a:hlinkClick r:id="rId8"/>
              <a:extLst>
                <a:ext uri="{FF2B5EF4-FFF2-40B4-BE49-F238E27FC236}">
                  <a16:creationId xmlns:a16="http://schemas.microsoft.com/office/drawing/2014/main" id="{C44911BB-CCB7-4DF5-0411-8CB9007D4E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10945" y="6786939"/>
              <a:ext cx="697588" cy="697589"/>
            </a:xfrm>
            <a:prstGeom prst="rect">
              <a:avLst/>
            </a:prstGeom>
          </p:spPr>
        </p:pic>
        <p:pic>
          <p:nvPicPr>
            <p:cNvPr id="14" name="Twitter">
              <a:hlinkClick r:id="rId10"/>
              <a:extLst>
                <a:ext uri="{FF2B5EF4-FFF2-40B4-BE49-F238E27FC236}">
                  <a16:creationId xmlns:a16="http://schemas.microsoft.com/office/drawing/2014/main" id="{69627A53-E63F-7F79-7F3A-8800911C95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47722" y="6786939"/>
              <a:ext cx="697588" cy="697589"/>
            </a:xfrm>
            <a:prstGeom prst="rect">
              <a:avLst/>
            </a:prstGeom>
          </p:spPr>
        </p:pic>
        <p:pic>
          <p:nvPicPr>
            <p:cNvPr id="16" name="Youtube">
              <a:hlinkClick r:id="rId12"/>
              <a:extLst>
                <a:ext uri="{FF2B5EF4-FFF2-40B4-BE49-F238E27FC236}">
                  <a16:creationId xmlns:a16="http://schemas.microsoft.com/office/drawing/2014/main" id="{25CBC504-113E-34BC-B372-8A28D00FB3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84500" y="6786939"/>
              <a:ext cx="697588" cy="697589"/>
            </a:xfrm>
            <a:prstGeom prst="rect">
              <a:avLst/>
            </a:prstGeom>
          </p:spPr>
        </p:pic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0C12EBDB-CE0A-836D-6047-AD3823271F96}"/>
              </a:ext>
            </a:extLst>
          </p:cNvPr>
          <p:cNvSpPr txBox="1"/>
          <p:nvPr userDrawn="1"/>
        </p:nvSpPr>
        <p:spPr>
          <a:xfrm>
            <a:off x="1943099" y="6381024"/>
            <a:ext cx="41985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200" b="0" i="0" dirty="0">
                <a:solidFill>
                  <a:schemeClr val="tx2"/>
                </a:solidFill>
                <a:effectLst/>
                <a:latin typeface="Trebuchet MS" panose="020B0703020202090204" pitchFamily="34" charset="0"/>
                <a:cs typeface="Arial" panose="020B0604020202020204" pitchFamily="34" charset="0"/>
              </a:rPr>
              <a:t>SUIVEZ-NOUS SUR NOS RÉSEAUX</a:t>
            </a:r>
          </a:p>
        </p:txBody>
      </p:sp>
      <p:sp>
        <p:nvSpPr>
          <p:cNvPr id="35" name="Espace réservé pour une image  9">
            <a:extLst>
              <a:ext uri="{FF2B5EF4-FFF2-40B4-BE49-F238E27FC236}">
                <a16:creationId xmlns:a16="http://schemas.microsoft.com/office/drawing/2014/main" id="{DF483CEA-7C78-C557-DA86-ADA7F9B7424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55766" y="10027402"/>
            <a:ext cx="3833235" cy="71780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LOGO SUPPLEMENTAIRE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8E61C29-496C-A665-4C9C-B8B25761008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11204" y="10093675"/>
            <a:ext cx="2653135" cy="589585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E78AE888-0D27-720E-2FE1-E2536AC402B3}"/>
              </a:ext>
            </a:extLst>
          </p:cNvPr>
          <p:cNvCxnSpPr>
            <a:cxnSpLocks/>
          </p:cNvCxnSpPr>
          <p:nvPr userDrawn="1"/>
        </p:nvCxnSpPr>
        <p:spPr>
          <a:xfrm>
            <a:off x="3792182" y="9577159"/>
            <a:ext cx="1438535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hlinkClick r:id="rId15"/>
            <a:extLst>
              <a:ext uri="{FF2B5EF4-FFF2-40B4-BE49-F238E27FC236}">
                <a16:creationId xmlns:a16="http://schemas.microsoft.com/office/drawing/2014/main" id="{E95AAA98-E9F6-140A-0830-160B8606C0A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230" y="8827346"/>
            <a:ext cx="1398953" cy="139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71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bleu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asque">
            <a:extLst>
              <a:ext uri="{FF2B5EF4-FFF2-40B4-BE49-F238E27FC236}">
                <a16:creationId xmlns:a16="http://schemas.microsoft.com/office/drawing/2014/main" id="{7881BD66-39A8-40D3-1F33-766C5FF2A9EC}"/>
              </a:ext>
            </a:extLst>
          </p:cNvPr>
          <p:cNvSpPr/>
          <p:nvPr userDrawn="1"/>
        </p:nvSpPr>
        <p:spPr>
          <a:xfrm>
            <a:off x="10129464" y="2823233"/>
            <a:ext cx="9970080" cy="8495070"/>
          </a:xfrm>
          <a:custGeom>
            <a:avLst/>
            <a:gdLst>
              <a:gd name="connsiteX0" fmla="*/ 7249352 w 9970080"/>
              <a:gd name="connsiteY0" fmla="*/ 0 h 8495070"/>
              <a:gd name="connsiteX1" fmla="*/ 9741924 w 9970080"/>
              <a:gd name="connsiteY1" fmla="*/ 439888 h 8495070"/>
              <a:gd name="connsiteX2" fmla="*/ 9970080 w 9970080"/>
              <a:gd name="connsiteY2" fmla="*/ 529848 h 8495070"/>
              <a:gd name="connsiteX3" fmla="*/ 9970080 w 9970080"/>
              <a:gd name="connsiteY3" fmla="*/ 8495070 h 8495070"/>
              <a:gd name="connsiteX4" fmla="*/ 108836 w 9970080"/>
              <a:gd name="connsiteY4" fmla="*/ 8495070 h 8495070"/>
              <a:gd name="connsiteX5" fmla="*/ 83529 w 9970080"/>
              <a:gd name="connsiteY5" fmla="*/ 8353357 h 8495070"/>
              <a:gd name="connsiteX6" fmla="*/ 0 w 9970080"/>
              <a:gd name="connsiteY6" fmla="*/ 7249352 h 8495070"/>
              <a:gd name="connsiteX7" fmla="*/ 7249352 w 9970080"/>
              <a:gd name="connsiteY7" fmla="*/ 0 h 849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70080" h="8495070">
                <a:moveTo>
                  <a:pt x="7249352" y="0"/>
                </a:moveTo>
                <a:cubicBezTo>
                  <a:pt x="8125164" y="0"/>
                  <a:pt x="8964700" y="155309"/>
                  <a:pt x="9741924" y="439888"/>
                </a:cubicBezTo>
                <a:lnTo>
                  <a:pt x="9970080" y="529848"/>
                </a:lnTo>
                <a:lnTo>
                  <a:pt x="9970080" y="8495070"/>
                </a:lnTo>
                <a:lnTo>
                  <a:pt x="108836" y="8495070"/>
                </a:lnTo>
                <a:lnTo>
                  <a:pt x="83529" y="8353357"/>
                </a:lnTo>
                <a:cubicBezTo>
                  <a:pt x="28526" y="7993384"/>
                  <a:pt x="0" y="7624699"/>
                  <a:pt x="0" y="7249352"/>
                </a:cubicBezTo>
                <a:cubicBezTo>
                  <a:pt x="0" y="3245646"/>
                  <a:pt x="3245646" y="0"/>
                  <a:pt x="7249352" y="0"/>
                </a:cubicBezTo>
                <a:close/>
              </a:path>
            </a:pathLst>
          </a:custGeom>
          <a:solidFill>
            <a:schemeClr val="tx2">
              <a:alpha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b="0" i="0" dirty="0">
              <a:latin typeface="Trebuchet MS" panose="020B070302020209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041" y="965699"/>
            <a:ext cx="14685698" cy="848496"/>
          </a:xfrm>
        </p:spPr>
        <p:txBody>
          <a:bodyPr anchor="t" anchorCtr="0">
            <a:noAutofit/>
          </a:bodyPr>
          <a:lstStyle>
            <a:lvl1pPr>
              <a:defRPr sz="5900" b="0" i="0">
                <a:solidFill>
                  <a:schemeClr val="tx2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23F3F6C-7605-4885-DAE2-2D1504345F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143" y="10072585"/>
            <a:ext cx="1579155" cy="88758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E5EFA78-7521-59C8-0E35-BC0C961FB559}"/>
              </a:ext>
            </a:extLst>
          </p:cNvPr>
          <p:cNvSpPr txBox="1"/>
          <p:nvPr userDrawn="1"/>
        </p:nvSpPr>
        <p:spPr>
          <a:xfrm>
            <a:off x="18308320" y="10409463"/>
            <a:ext cx="97622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B093CDAE-862A-A349-A805-9381D9BDE3FF}" type="slidenum">
              <a:rPr lang="fr-FR" sz="1500" b="0" i="0" smtClean="0">
                <a:solidFill>
                  <a:schemeClr val="accent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FR" sz="1500" b="0" i="0" dirty="0">
              <a:solidFill>
                <a:schemeClr val="accent1"/>
              </a:solidFill>
              <a:latin typeface="Trebuchet MS" panose="020B070302020209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space réservé pour une image  9">
            <a:extLst>
              <a:ext uri="{FF2B5EF4-FFF2-40B4-BE49-F238E27FC236}">
                <a16:creationId xmlns:a16="http://schemas.microsoft.com/office/drawing/2014/main" id="{8C8DAE0E-9BE1-9ABD-6025-29F798689C8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653632" y="808463"/>
            <a:ext cx="2880000" cy="116472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200" b="0" i="0">
                <a:solidFill>
                  <a:schemeClr val="tx1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LOGO SUPPLEMENTAIRE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FAC087F-7C6C-8436-5E27-16ED5F146FD7}"/>
              </a:ext>
            </a:extLst>
          </p:cNvPr>
          <p:cNvCxnSpPr>
            <a:cxnSpLocks/>
          </p:cNvCxnSpPr>
          <p:nvPr userDrawn="1"/>
        </p:nvCxnSpPr>
        <p:spPr>
          <a:xfrm>
            <a:off x="2726871" y="10594130"/>
            <a:ext cx="15581449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28B5DF5D-2B3F-3B69-0776-194BFA08F89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200041" y="2551483"/>
            <a:ext cx="8544917" cy="6739343"/>
          </a:xfrm>
        </p:spPr>
        <p:txBody>
          <a:bodyPr>
            <a:normAutofit/>
          </a:bodyPr>
          <a:lstStyle>
            <a:lvl1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1pPr>
            <a:lvl2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2pPr>
            <a:lvl3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3pPr>
            <a:lvl4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4pPr>
            <a:lvl5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F643F8E0-B8FD-36BC-0A55-46C4C9B5B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8505" y="2551483"/>
            <a:ext cx="8544917" cy="6739343"/>
          </a:xfrm>
        </p:spPr>
        <p:txBody>
          <a:bodyPr>
            <a:normAutofit/>
          </a:bodyPr>
          <a:lstStyle>
            <a:lvl1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1pPr>
            <a:lvl2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2pPr>
            <a:lvl3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3pPr>
            <a:lvl4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4pPr>
            <a:lvl5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54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bleu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sque">
            <a:extLst>
              <a:ext uri="{FF2B5EF4-FFF2-40B4-BE49-F238E27FC236}">
                <a16:creationId xmlns:a16="http://schemas.microsoft.com/office/drawing/2014/main" id="{CCE9361F-5027-4047-65AF-78807274B010}"/>
              </a:ext>
            </a:extLst>
          </p:cNvPr>
          <p:cNvSpPr/>
          <p:nvPr userDrawn="1"/>
        </p:nvSpPr>
        <p:spPr>
          <a:xfrm>
            <a:off x="-5764" y="4780043"/>
            <a:ext cx="10149133" cy="6538261"/>
          </a:xfrm>
          <a:custGeom>
            <a:avLst/>
            <a:gdLst>
              <a:gd name="connsiteX0" fmla="*/ 2934918 w 10149133"/>
              <a:gd name="connsiteY0" fmla="*/ 0 h 6538261"/>
              <a:gd name="connsiteX1" fmla="*/ 10146844 w 10149133"/>
              <a:gd name="connsiteY1" fmla="*/ 6508149 h 6538261"/>
              <a:gd name="connsiteX2" fmla="*/ 10149133 w 10149133"/>
              <a:gd name="connsiteY2" fmla="*/ 6538261 h 6538261"/>
              <a:gd name="connsiteX3" fmla="*/ 0 w 10149133"/>
              <a:gd name="connsiteY3" fmla="*/ 6538261 h 6538261"/>
              <a:gd name="connsiteX4" fmla="*/ 0 w 10149133"/>
              <a:gd name="connsiteY4" fmla="*/ 620841 h 6538261"/>
              <a:gd name="connsiteX5" fmla="*/ 113143 w 10149133"/>
              <a:gd name="connsiteY5" fmla="*/ 569690 h 6538261"/>
              <a:gd name="connsiteX6" fmla="*/ 2934918 w 10149133"/>
              <a:gd name="connsiteY6" fmla="*/ 0 h 6538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49133" h="6538261">
                <a:moveTo>
                  <a:pt x="2934918" y="0"/>
                </a:moveTo>
                <a:cubicBezTo>
                  <a:pt x="6688394" y="0"/>
                  <a:pt x="9775604" y="2852619"/>
                  <a:pt x="10146844" y="6508149"/>
                </a:cubicBezTo>
                <a:lnTo>
                  <a:pt x="10149133" y="6538261"/>
                </a:lnTo>
                <a:lnTo>
                  <a:pt x="0" y="6538261"/>
                </a:lnTo>
                <a:lnTo>
                  <a:pt x="0" y="620841"/>
                </a:lnTo>
                <a:lnTo>
                  <a:pt x="113143" y="569690"/>
                </a:lnTo>
                <a:cubicBezTo>
                  <a:pt x="980444" y="202853"/>
                  <a:pt x="1933992" y="0"/>
                  <a:pt x="2934918" y="0"/>
                </a:cubicBezTo>
                <a:close/>
              </a:path>
            </a:pathLst>
          </a:custGeom>
          <a:solidFill>
            <a:schemeClr val="tx2">
              <a:alpha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b="0" i="0" dirty="0">
              <a:latin typeface="Trebuchet MS" panose="020B070302020209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041" y="965699"/>
            <a:ext cx="14685698" cy="848496"/>
          </a:xfrm>
        </p:spPr>
        <p:txBody>
          <a:bodyPr anchor="t" anchorCtr="0">
            <a:noAutofit/>
          </a:bodyPr>
          <a:lstStyle>
            <a:lvl1pPr>
              <a:defRPr sz="5900" b="0" i="0">
                <a:solidFill>
                  <a:schemeClr val="tx2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23F3F6C-7605-4885-DAE2-2D1504345F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143" y="10072585"/>
            <a:ext cx="1579155" cy="88758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E5EFA78-7521-59C8-0E35-BC0C961FB559}"/>
              </a:ext>
            </a:extLst>
          </p:cNvPr>
          <p:cNvSpPr txBox="1"/>
          <p:nvPr userDrawn="1"/>
        </p:nvSpPr>
        <p:spPr>
          <a:xfrm>
            <a:off x="18308320" y="10409463"/>
            <a:ext cx="97622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B093CDAE-862A-A349-A805-9381D9BDE3FF}" type="slidenum">
              <a:rPr lang="fr-FR" sz="1500" b="0" i="0" smtClean="0">
                <a:solidFill>
                  <a:schemeClr val="accent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FR" sz="1500" b="0" i="0" dirty="0">
              <a:solidFill>
                <a:schemeClr val="accent1"/>
              </a:solidFill>
              <a:latin typeface="Trebuchet MS" panose="020B070302020209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space réservé pour une image  9">
            <a:extLst>
              <a:ext uri="{FF2B5EF4-FFF2-40B4-BE49-F238E27FC236}">
                <a16:creationId xmlns:a16="http://schemas.microsoft.com/office/drawing/2014/main" id="{8C8DAE0E-9BE1-9ABD-6025-29F798689C8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653632" y="808463"/>
            <a:ext cx="2880000" cy="116472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200" b="0" i="0">
                <a:solidFill>
                  <a:schemeClr val="tx1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LOGO SUPPLEMENTAIRE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FAC087F-7C6C-8436-5E27-16ED5F146FD7}"/>
              </a:ext>
            </a:extLst>
          </p:cNvPr>
          <p:cNvCxnSpPr>
            <a:cxnSpLocks/>
          </p:cNvCxnSpPr>
          <p:nvPr userDrawn="1"/>
        </p:nvCxnSpPr>
        <p:spPr>
          <a:xfrm>
            <a:off x="2726871" y="10594130"/>
            <a:ext cx="15581449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4FD3755-3A84-274B-A274-98C46EEBDC0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200041" y="2551483"/>
            <a:ext cx="8544917" cy="6739343"/>
          </a:xfrm>
        </p:spPr>
        <p:txBody>
          <a:bodyPr>
            <a:normAutofit/>
          </a:bodyPr>
          <a:lstStyle>
            <a:lvl1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1pPr>
            <a:lvl2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2pPr>
            <a:lvl3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3pPr>
            <a:lvl4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4pPr>
            <a:lvl5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4671D4D-3C9A-702A-C8E9-21111AAAF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8505" y="2551483"/>
            <a:ext cx="8544917" cy="6739343"/>
          </a:xfrm>
        </p:spPr>
        <p:txBody>
          <a:bodyPr>
            <a:normAutofit/>
          </a:bodyPr>
          <a:lstStyle>
            <a:lvl1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1pPr>
            <a:lvl2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2pPr>
            <a:lvl3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3pPr>
            <a:lvl4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4pPr>
            <a:lvl5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12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bleu 04">
    <p:bg>
      <p:bgPr>
        <a:solidFill>
          <a:schemeClr val="tx2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sque">
            <a:extLst>
              <a:ext uri="{FF2B5EF4-FFF2-40B4-BE49-F238E27FC236}">
                <a16:creationId xmlns:a16="http://schemas.microsoft.com/office/drawing/2014/main" id="{7483F569-6B2D-30E6-C7EB-45FD538A82B1}"/>
              </a:ext>
            </a:extLst>
          </p:cNvPr>
          <p:cNvSpPr/>
          <p:nvPr userDrawn="1"/>
        </p:nvSpPr>
        <p:spPr>
          <a:xfrm flipV="1">
            <a:off x="-5764" y="7567"/>
            <a:ext cx="14313321" cy="11310737"/>
          </a:xfrm>
          <a:custGeom>
            <a:avLst/>
            <a:gdLst>
              <a:gd name="connsiteX0" fmla="*/ 0 w 14313321"/>
              <a:gd name="connsiteY0" fmla="*/ 0 h 11310737"/>
              <a:gd name="connsiteX1" fmla="*/ 13536326 w 14313321"/>
              <a:gd name="connsiteY1" fmla="*/ 0 h 11310737"/>
              <a:gd name="connsiteX2" fmla="*/ 13556886 w 14313321"/>
              <a:gd name="connsiteY2" fmla="*/ 45479 h 11310737"/>
              <a:gd name="connsiteX3" fmla="*/ 14313321 w 14313321"/>
              <a:gd name="connsiteY3" fmla="*/ 3792233 h 11310737"/>
              <a:gd name="connsiteX4" fmla="*/ 10810462 w 14313321"/>
              <a:gd name="connsiteY4" fmla="*/ 11219885 h 11310737"/>
              <a:gd name="connsiteX5" fmla="*/ 10694853 w 14313321"/>
              <a:gd name="connsiteY5" fmla="*/ 11310737 h 11310737"/>
              <a:gd name="connsiteX6" fmla="*/ 0 w 14313321"/>
              <a:gd name="connsiteY6" fmla="*/ 11310737 h 11310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13321" h="11310737">
                <a:moveTo>
                  <a:pt x="0" y="0"/>
                </a:moveTo>
                <a:lnTo>
                  <a:pt x="13536326" y="0"/>
                </a:lnTo>
                <a:lnTo>
                  <a:pt x="13556886" y="45479"/>
                </a:lnTo>
                <a:cubicBezTo>
                  <a:pt x="14043973" y="1197081"/>
                  <a:pt x="14313321" y="2463203"/>
                  <a:pt x="14313321" y="3792233"/>
                </a:cubicBezTo>
                <a:cubicBezTo>
                  <a:pt x="14313321" y="6782552"/>
                  <a:pt x="12949746" y="9454392"/>
                  <a:pt x="10810462" y="11219885"/>
                </a:cubicBezTo>
                <a:lnTo>
                  <a:pt x="10694853" y="11310737"/>
                </a:lnTo>
                <a:lnTo>
                  <a:pt x="0" y="1131073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endParaRPr b="0" i="0" dirty="0">
              <a:latin typeface="Trebuchet MS" panose="020B070302020209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041" y="965699"/>
            <a:ext cx="14685698" cy="848496"/>
          </a:xfrm>
        </p:spPr>
        <p:txBody>
          <a:bodyPr anchor="t" anchorCtr="0">
            <a:noAutofit/>
          </a:bodyPr>
          <a:lstStyle>
            <a:lvl1pPr>
              <a:defRPr sz="5900" b="0" i="0">
                <a:solidFill>
                  <a:schemeClr val="tx2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E5EFA78-7521-59C8-0E35-BC0C961FB559}"/>
              </a:ext>
            </a:extLst>
          </p:cNvPr>
          <p:cNvSpPr txBox="1"/>
          <p:nvPr userDrawn="1"/>
        </p:nvSpPr>
        <p:spPr>
          <a:xfrm>
            <a:off x="18308320" y="10409463"/>
            <a:ext cx="97622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B093CDAE-862A-A349-A805-9381D9BDE3FF}" type="slidenum">
              <a:rPr lang="fr-FR" sz="1500" b="0" i="0" smtClean="0">
                <a:solidFill>
                  <a:schemeClr val="accent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FR" sz="1500" b="0" i="0" dirty="0">
              <a:solidFill>
                <a:schemeClr val="accent1"/>
              </a:solidFill>
              <a:latin typeface="Trebuchet MS" panose="020B070302020209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space réservé pour une image  9">
            <a:extLst>
              <a:ext uri="{FF2B5EF4-FFF2-40B4-BE49-F238E27FC236}">
                <a16:creationId xmlns:a16="http://schemas.microsoft.com/office/drawing/2014/main" id="{8C8DAE0E-9BE1-9ABD-6025-29F798689C8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653632" y="808463"/>
            <a:ext cx="2880000" cy="116472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200" b="0" i="0">
                <a:solidFill>
                  <a:schemeClr val="tx1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LOGO SUPPLEMENTAIRE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FAC087F-7C6C-8436-5E27-16ED5F146FD7}"/>
              </a:ext>
            </a:extLst>
          </p:cNvPr>
          <p:cNvCxnSpPr>
            <a:cxnSpLocks/>
          </p:cNvCxnSpPr>
          <p:nvPr userDrawn="1"/>
        </p:nvCxnSpPr>
        <p:spPr>
          <a:xfrm>
            <a:off x="2726871" y="10594130"/>
            <a:ext cx="15581449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F5B45111-EE12-F45B-4714-1655A9C5BB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143" y="10072585"/>
            <a:ext cx="1579155" cy="887581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C5D36D3-5715-3C64-6097-A52812BAB51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200041" y="2551483"/>
            <a:ext cx="8544917" cy="6739343"/>
          </a:xfrm>
        </p:spPr>
        <p:txBody>
          <a:bodyPr>
            <a:normAutofit/>
          </a:bodyPr>
          <a:lstStyle>
            <a:lvl1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1pPr>
            <a:lvl2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2pPr>
            <a:lvl3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3pPr>
            <a:lvl4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4pPr>
            <a:lvl5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56C27F5F-CC51-1349-D1AB-CFEEAA398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8505" y="2551483"/>
            <a:ext cx="8544917" cy="6739343"/>
          </a:xfrm>
        </p:spPr>
        <p:txBody>
          <a:bodyPr>
            <a:normAutofit/>
          </a:bodyPr>
          <a:lstStyle>
            <a:lvl1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1pPr>
            <a:lvl2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2pPr>
            <a:lvl3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3pPr>
            <a:lvl4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4pPr>
            <a:lvl5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0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bleu 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C437027-C7C3-A442-8F66-A5FF4CD5BC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39075" y="1"/>
            <a:ext cx="10466612" cy="11303372"/>
          </a:xfrm>
          <a:prstGeom prst="rect">
            <a:avLst/>
          </a:prstGeom>
        </p:spPr>
      </p:pic>
      <p:sp>
        <p:nvSpPr>
          <p:cNvPr id="3" name="Shadow bottom">
            <a:extLst>
              <a:ext uri="{FF2B5EF4-FFF2-40B4-BE49-F238E27FC236}">
                <a16:creationId xmlns:a16="http://schemas.microsoft.com/office/drawing/2014/main" id="{5EFAF3EB-F21D-9552-2D1E-8E62C042380F}"/>
              </a:ext>
            </a:extLst>
          </p:cNvPr>
          <p:cNvSpPr/>
          <p:nvPr userDrawn="1"/>
        </p:nvSpPr>
        <p:spPr>
          <a:xfrm rot="10800000">
            <a:off x="10466614" y="8177993"/>
            <a:ext cx="9639074" cy="3132944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alpha val="53000"/>
                </a:schemeClr>
              </a:gs>
              <a:gs pos="100000">
                <a:schemeClr val="tx1">
                  <a:lumMod val="5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 dirty="0">
              <a:latin typeface="Trebuchet MS" panose="020B0703020202090204" pitchFamily="34" charset="0"/>
            </a:endParaRPr>
          </a:p>
        </p:txBody>
      </p:sp>
      <p:sp>
        <p:nvSpPr>
          <p:cNvPr id="22" name="Forme libre 21">
            <a:extLst>
              <a:ext uri="{FF2B5EF4-FFF2-40B4-BE49-F238E27FC236}">
                <a16:creationId xmlns:a16="http://schemas.microsoft.com/office/drawing/2014/main" id="{CBBA04CE-9574-F4D6-5435-16FD7114BD4D}"/>
              </a:ext>
            </a:extLst>
          </p:cNvPr>
          <p:cNvSpPr/>
          <p:nvPr userDrawn="1"/>
        </p:nvSpPr>
        <p:spPr>
          <a:xfrm>
            <a:off x="-5764" y="7567"/>
            <a:ext cx="14313321" cy="11310737"/>
          </a:xfrm>
          <a:custGeom>
            <a:avLst/>
            <a:gdLst>
              <a:gd name="connsiteX0" fmla="*/ 0 w 14313321"/>
              <a:gd name="connsiteY0" fmla="*/ 0 h 11310737"/>
              <a:gd name="connsiteX1" fmla="*/ 13536326 w 14313321"/>
              <a:gd name="connsiteY1" fmla="*/ 0 h 11310737"/>
              <a:gd name="connsiteX2" fmla="*/ 13556886 w 14313321"/>
              <a:gd name="connsiteY2" fmla="*/ 45479 h 11310737"/>
              <a:gd name="connsiteX3" fmla="*/ 14313321 w 14313321"/>
              <a:gd name="connsiteY3" fmla="*/ 3792233 h 11310737"/>
              <a:gd name="connsiteX4" fmla="*/ 10810462 w 14313321"/>
              <a:gd name="connsiteY4" fmla="*/ 11219885 h 11310737"/>
              <a:gd name="connsiteX5" fmla="*/ 10694853 w 14313321"/>
              <a:gd name="connsiteY5" fmla="*/ 11310737 h 11310737"/>
              <a:gd name="connsiteX6" fmla="*/ 0 w 14313321"/>
              <a:gd name="connsiteY6" fmla="*/ 11310737 h 11310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13321" h="11310737">
                <a:moveTo>
                  <a:pt x="0" y="0"/>
                </a:moveTo>
                <a:lnTo>
                  <a:pt x="13536326" y="0"/>
                </a:lnTo>
                <a:lnTo>
                  <a:pt x="13556886" y="45479"/>
                </a:lnTo>
                <a:cubicBezTo>
                  <a:pt x="14043973" y="1197081"/>
                  <a:pt x="14313321" y="2463203"/>
                  <a:pt x="14313321" y="3792233"/>
                </a:cubicBezTo>
                <a:cubicBezTo>
                  <a:pt x="14313321" y="6782552"/>
                  <a:pt x="12949746" y="9454392"/>
                  <a:pt x="10810462" y="11219885"/>
                </a:cubicBezTo>
                <a:lnTo>
                  <a:pt x="10694853" y="11310737"/>
                </a:lnTo>
                <a:lnTo>
                  <a:pt x="0" y="1131073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endParaRPr b="0" i="0" dirty="0">
              <a:latin typeface="Trebuchet MS" panose="020B070302020209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D25D43-AF8A-F01D-D0A6-A0B588BDB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041" y="965699"/>
            <a:ext cx="14685698" cy="848496"/>
          </a:xfrm>
        </p:spPr>
        <p:txBody>
          <a:bodyPr anchor="t" anchorCtr="0">
            <a:noAutofit/>
          </a:bodyPr>
          <a:lstStyle>
            <a:lvl1pPr>
              <a:defRPr sz="5900" b="0" i="0">
                <a:solidFill>
                  <a:schemeClr val="tx2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8695046-6807-A49C-091B-6804AA92F5DD}"/>
              </a:ext>
            </a:extLst>
          </p:cNvPr>
          <p:cNvSpPr txBox="1"/>
          <p:nvPr userDrawn="1"/>
        </p:nvSpPr>
        <p:spPr>
          <a:xfrm>
            <a:off x="18308320" y="10409463"/>
            <a:ext cx="97622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B093CDAE-862A-A349-A805-9381D9BDE3FF}" type="slidenum">
              <a:rPr lang="fr-FR" sz="1500" b="0" i="0" smtClean="0">
                <a:solidFill>
                  <a:schemeClr val="bg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FR" sz="1500" b="0" i="0" dirty="0">
              <a:solidFill>
                <a:schemeClr val="bg1"/>
              </a:solidFill>
              <a:latin typeface="Trebuchet MS" panose="020B070302020209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space réservé pour une image  9">
            <a:extLst>
              <a:ext uri="{FF2B5EF4-FFF2-40B4-BE49-F238E27FC236}">
                <a16:creationId xmlns:a16="http://schemas.microsoft.com/office/drawing/2014/main" id="{D2C70986-A6D4-EA80-33DA-C86C8C7C80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653632" y="808463"/>
            <a:ext cx="2880000" cy="116472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200" b="0" i="0">
                <a:solidFill>
                  <a:schemeClr val="tx1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LOGO SUPPLEMENTAIRE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DF991121-6E9E-F8FD-7448-C5CF0086462C}"/>
              </a:ext>
            </a:extLst>
          </p:cNvPr>
          <p:cNvCxnSpPr>
            <a:cxnSpLocks/>
          </p:cNvCxnSpPr>
          <p:nvPr userDrawn="1"/>
        </p:nvCxnSpPr>
        <p:spPr>
          <a:xfrm>
            <a:off x="2726871" y="10594130"/>
            <a:ext cx="15581449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>
            <a:extLst>
              <a:ext uri="{FF2B5EF4-FFF2-40B4-BE49-F238E27FC236}">
                <a16:creationId xmlns:a16="http://schemas.microsoft.com/office/drawing/2014/main" id="{C5DDFABB-A9D6-7BBA-A5ED-C65E3EDF04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143" y="10072585"/>
            <a:ext cx="1579155" cy="887581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5058131-DFB4-C74E-0E54-64970E33239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200041" y="2551483"/>
            <a:ext cx="8544917" cy="6739343"/>
          </a:xfrm>
        </p:spPr>
        <p:txBody>
          <a:bodyPr>
            <a:normAutofit/>
          </a:bodyPr>
          <a:lstStyle>
            <a:lvl1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1pPr>
            <a:lvl2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2pPr>
            <a:lvl3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3pPr>
            <a:lvl4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4pPr>
            <a:lvl5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29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rouge 01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sque">
            <a:extLst>
              <a:ext uri="{FF2B5EF4-FFF2-40B4-BE49-F238E27FC236}">
                <a16:creationId xmlns:a16="http://schemas.microsoft.com/office/drawing/2014/main" id="{A3BCA830-F76F-78C2-983E-A69E8D16AFEB}"/>
              </a:ext>
            </a:extLst>
          </p:cNvPr>
          <p:cNvSpPr/>
          <p:nvPr userDrawn="1"/>
        </p:nvSpPr>
        <p:spPr>
          <a:xfrm>
            <a:off x="6207684" y="0"/>
            <a:ext cx="13898005" cy="11310938"/>
          </a:xfrm>
          <a:custGeom>
            <a:avLst/>
            <a:gdLst>
              <a:gd name="connsiteX0" fmla="*/ 2134299 w 13898005"/>
              <a:gd name="connsiteY0" fmla="*/ 0 h 11310938"/>
              <a:gd name="connsiteX1" fmla="*/ 13898005 w 13898005"/>
              <a:gd name="connsiteY1" fmla="*/ 0 h 11310938"/>
              <a:gd name="connsiteX2" fmla="*/ 13898005 w 13898005"/>
              <a:gd name="connsiteY2" fmla="*/ 11310938 h 11310938"/>
              <a:gd name="connsiteX3" fmla="*/ 1922828 w 13898005"/>
              <a:gd name="connsiteY3" fmla="*/ 11310938 h 11310938"/>
              <a:gd name="connsiteX4" fmla="*/ 1770910 w 13898005"/>
              <a:gd name="connsiteY4" fmla="*/ 11117620 h 11310938"/>
              <a:gd name="connsiteX5" fmla="*/ 0 w 13898005"/>
              <a:gd name="connsiteY5" fmla="*/ 5784188 h 11310938"/>
              <a:gd name="connsiteX6" fmla="*/ 2035540 w 13898005"/>
              <a:gd name="connsiteY6" fmla="*/ 114011 h 1131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98005" h="11310938">
                <a:moveTo>
                  <a:pt x="2134299" y="0"/>
                </a:moveTo>
                <a:lnTo>
                  <a:pt x="13898005" y="0"/>
                </a:lnTo>
                <a:lnTo>
                  <a:pt x="13898005" y="11310938"/>
                </a:lnTo>
                <a:lnTo>
                  <a:pt x="1922828" y="11310938"/>
                </a:lnTo>
                <a:lnTo>
                  <a:pt x="1770910" y="11117620"/>
                </a:lnTo>
                <a:cubicBezTo>
                  <a:pt x="658665" y="9630372"/>
                  <a:pt x="0" y="7784200"/>
                  <a:pt x="0" y="5784188"/>
                </a:cubicBezTo>
                <a:cubicBezTo>
                  <a:pt x="0" y="3630329"/>
                  <a:pt x="763896" y="1654888"/>
                  <a:pt x="2035540" y="1140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b="0" i="0" dirty="0">
              <a:latin typeface="Trebuchet MS" panose="020B070302020209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041" y="965699"/>
            <a:ext cx="14685698" cy="848496"/>
          </a:xfrm>
        </p:spPr>
        <p:txBody>
          <a:bodyPr anchor="t" anchorCtr="0">
            <a:noAutofit/>
          </a:bodyPr>
          <a:lstStyle>
            <a:lvl1pPr>
              <a:defRPr sz="5900" b="0" i="0">
                <a:solidFill>
                  <a:schemeClr val="accent1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E5EFA78-7521-59C8-0E35-BC0C961FB559}"/>
              </a:ext>
            </a:extLst>
          </p:cNvPr>
          <p:cNvSpPr txBox="1"/>
          <p:nvPr userDrawn="1"/>
        </p:nvSpPr>
        <p:spPr>
          <a:xfrm>
            <a:off x="18308320" y="10409463"/>
            <a:ext cx="97622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B093CDAE-862A-A349-A805-9381D9BDE3FF}" type="slidenum">
              <a:rPr lang="fr-FR" sz="1500" b="0" i="0" smtClean="0">
                <a:solidFill>
                  <a:schemeClr val="accent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FR" sz="1500" b="0" i="0" dirty="0">
              <a:solidFill>
                <a:schemeClr val="accent1"/>
              </a:solidFill>
              <a:latin typeface="Trebuchet MS" panose="020B070302020209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space réservé pour une image  9">
            <a:extLst>
              <a:ext uri="{FF2B5EF4-FFF2-40B4-BE49-F238E27FC236}">
                <a16:creationId xmlns:a16="http://schemas.microsoft.com/office/drawing/2014/main" id="{8C8DAE0E-9BE1-9ABD-6025-29F798689C8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653632" y="808463"/>
            <a:ext cx="2880000" cy="116472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200" b="0" i="0">
                <a:solidFill>
                  <a:schemeClr val="tx1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LOGO SUPPLEMENTAIRE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FAC087F-7C6C-8436-5E27-16ED5F146FD7}"/>
              </a:ext>
            </a:extLst>
          </p:cNvPr>
          <p:cNvCxnSpPr>
            <a:cxnSpLocks/>
          </p:cNvCxnSpPr>
          <p:nvPr userDrawn="1"/>
        </p:nvCxnSpPr>
        <p:spPr>
          <a:xfrm>
            <a:off x="2726871" y="10594130"/>
            <a:ext cx="15581449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F5B45111-EE12-F45B-4714-1655A9C5BB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143" y="10072585"/>
            <a:ext cx="1579155" cy="887581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BAD6FF8-2ABA-8B29-6648-3ECE976915B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200041" y="2551483"/>
            <a:ext cx="8544917" cy="6739343"/>
          </a:xfrm>
        </p:spPr>
        <p:txBody>
          <a:bodyPr>
            <a:normAutofit/>
          </a:bodyPr>
          <a:lstStyle>
            <a:lvl1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1pPr>
            <a:lvl2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2pPr>
            <a:lvl3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3pPr>
            <a:lvl4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4pPr>
            <a:lvl5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DAE64005-21B6-D1C9-374B-ED0FE763ED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8505" y="2551483"/>
            <a:ext cx="8544917" cy="6739343"/>
          </a:xfrm>
        </p:spPr>
        <p:txBody>
          <a:bodyPr>
            <a:normAutofit/>
          </a:bodyPr>
          <a:lstStyle>
            <a:lvl1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1pPr>
            <a:lvl2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2pPr>
            <a:lvl3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3pPr>
            <a:lvl4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4pPr>
            <a:lvl5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6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rou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asque">
            <a:extLst>
              <a:ext uri="{FF2B5EF4-FFF2-40B4-BE49-F238E27FC236}">
                <a16:creationId xmlns:a16="http://schemas.microsoft.com/office/drawing/2014/main" id="{7881BD66-39A8-40D3-1F33-766C5FF2A9EC}"/>
              </a:ext>
            </a:extLst>
          </p:cNvPr>
          <p:cNvSpPr/>
          <p:nvPr userDrawn="1"/>
        </p:nvSpPr>
        <p:spPr>
          <a:xfrm>
            <a:off x="10129464" y="2823233"/>
            <a:ext cx="9970080" cy="8495070"/>
          </a:xfrm>
          <a:custGeom>
            <a:avLst/>
            <a:gdLst>
              <a:gd name="connsiteX0" fmla="*/ 7249352 w 9970080"/>
              <a:gd name="connsiteY0" fmla="*/ 0 h 8495070"/>
              <a:gd name="connsiteX1" fmla="*/ 9741924 w 9970080"/>
              <a:gd name="connsiteY1" fmla="*/ 439888 h 8495070"/>
              <a:gd name="connsiteX2" fmla="*/ 9970080 w 9970080"/>
              <a:gd name="connsiteY2" fmla="*/ 529848 h 8495070"/>
              <a:gd name="connsiteX3" fmla="*/ 9970080 w 9970080"/>
              <a:gd name="connsiteY3" fmla="*/ 8495070 h 8495070"/>
              <a:gd name="connsiteX4" fmla="*/ 108836 w 9970080"/>
              <a:gd name="connsiteY4" fmla="*/ 8495070 h 8495070"/>
              <a:gd name="connsiteX5" fmla="*/ 83529 w 9970080"/>
              <a:gd name="connsiteY5" fmla="*/ 8353357 h 8495070"/>
              <a:gd name="connsiteX6" fmla="*/ 0 w 9970080"/>
              <a:gd name="connsiteY6" fmla="*/ 7249352 h 8495070"/>
              <a:gd name="connsiteX7" fmla="*/ 7249352 w 9970080"/>
              <a:gd name="connsiteY7" fmla="*/ 0 h 849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70080" h="8495070">
                <a:moveTo>
                  <a:pt x="7249352" y="0"/>
                </a:moveTo>
                <a:cubicBezTo>
                  <a:pt x="8125164" y="0"/>
                  <a:pt x="8964700" y="155309"/>
                  <a:pt x="9741924" y="439888"/>
                </a:cubicBezTo>
                <a:lnTo>
                  <a:pt x="9970080" y="529848"/>
                </a:lnTo>
                <a:lnTo>
                  <a:pt x="9970080" y="8495070"/>
                </a:lnTo>
                <a:lnTo>
                  <a:pt x="108836" y="8495070"/>
                </a:lnTo>
                <a:lnTo>
                  <a:pt x="83529" y="8353357"/>
                </a:lnTo>
                <a:cubicBezTo>
                  <a:pt x="28526" y="7993384"/>
                  <a:pt x="0" y="7624699"/>
                  <a:pt x="0" y="7249352"/>
                </a:cubicBezTo>
                <a:cubicBezTo>
                  <a:pt x="0" y="3245646"/>
                  <a:pt x="3245646" y="0"/>
                  <a:pt x="7249352" y="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b="0" i="0" dirty="0">
              <a:latin typeface="Trebuchet MS" panose="020B070302020209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23F3F6C-7605-4885-DAE2-2D1504345F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143" y="10072585"/>
            <a:ext cx="1579155" cy="88758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E5EFA78-7521-59C8-0E35-BC0C961FB559}"/>
              </a:ext>
            </a:extLst>
          </p:cNvPr>
          <p:cNvSpPr txBox="1"/>
          <p:nvPr userDrawn="1"/>
        </p:nvSpPr>
        <p:spPr>
          <a:xfrm>
            <a:off x="18308320" y="10409463"/>
            <a:ext cx="97622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B093CDAE-862A-A349-A805-9381D9BDE3FF}" type="slidenum">
              <a:rPr lang="fr-FR" sz="1500" b="0" i="0" smtClean="0">
                <a:solidFill>
                  <a:schemeClr val="accent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FR" sz="1500" b="0" i="0" dirty="0">
              <a:solidFill>
                <a:schemeClr val="accent1"/>
              </a:solidFill>
              <a:latin typeface="Trebuchet MS" panose="020B070302020209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space réservé pour une image  9">
            <a:extLst>
              <a:ext uri="{FF2B5EF4-FFF2-40B4-BE49-F238E27FC236}">
                <a16:creationId xmlns:a16="http://schemas.microsoft.com/office/drawing/2014/main" id="{8C8DAE0E-9BE1-9ABD-6025-29F798689C8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653632" y="808463"/>
            <a:ext cx="2880000" cy="116472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200" b="0" i="0">
                <a:solidFill>
                  <a:schemeClr val="tx1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LOGO SUPPLEMENTAIRE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FAC087F-7C6C-8436-5E27-16ED5F146FD7}"/>
              </a:ext>
            </a:extLst>
          </p:cNvPr>
          <p:cNvCxnSpPr>
            <a:cxnSpLocks/>
          </p:cNvCxnSpPr>
          <p:nvPr userDrawn="1"/>
        </p:nvCxnSpPr>
        <p:spPr>
          <a:xfrm>
            <a:off x="2726871" y="10594130"/>
            <a:ext cx="15581449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1DD99229-67C1-4545-DA1A-12CFEFD3D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041" y="965699"/>
            <a:ext cx="14685698" cy="848496"/>
          </a:xfrm>
        </p:spPr>
        <p:txBody>
          <a:bodyPr anchor="t" anchorCtr="0">
            <a:noAutofit/>
          </a:bodyPr>
          <a:lstStyle>
            <a:lvl1pPr>
              <a:defRPr sz="5900" b="0" i="0">
                <a:solidFill>
                  <a:schemeClr val="accent1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39DCB89-992D-48BE-78AC-4FFA00F4D489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200041" y="2551483"/>
            <a:ext cx="8544917" cy="6739343"/>
          </a:xfrm>
        </p:spPr>
        <p:txBody>
          <a:bodyPr>
            <a:normAutofit/>
          </a:bodyPr>
          <a:lstStyle>
            <a:lvl1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1pPr>
            <a:lvl2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2pPr>
            <a:lvl3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3pPr>
            <a:lvl4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4pPr>
            <a:lvl5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D9911A8-11C2-3A55-CE94-78AC7B2F6A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8505" y="2551483"/>
            <a:ext cx="8544917" cy="6739343"/>
          </a:xfrm>
        </p:spPr>
        <p:txBody>
          <a:bodyPr>
            <a:normAutofit/>
          </a:bodyPr>
          <a:lstStyle>
            <a:lvl1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1pPr>
            <a:lvl2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2pPr>
            <a:lvl3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3pPr>
            <a:lvl4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4pPr>
            <a:lvl5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39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roug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sque">
            <a:extLst>
              <a:ext uri="{FF2B5EF4-FFF2-40B4-BE49-F238E27FC236}">
                <a16:creationId xmlns:a16="http://schemas.microsoft.com/office/drawing/2014/main" id="{CCE9361F-5027-4047-65AF-78807274B010}"/>
              </a:ext>
            </a:extLst>
          </p:cNvPr>
          <p:cNvSpPr/>
          <p:nvPr userDrawn="1"/>
        </p:nvSpPr>
        <p:spPr>
          <a:xfrm>
            <a:off x="-5764" y="4780043"/>
            <a:ext cx="10149133" cy="6538261"/>
          </a:xfrm>
          <a:custGeom>
            <a:avLst/>
            <a:gdLst>
              <a:gd name="connsiteX0" fmla="*/ 2934918 w 10149133"/>
              <a:gd name="connsiteY0" fmla="*/ 0 h 6538261"/>
              <a:gd name="connsiteX1" fmla="*/ 10146844 w 10149133"/>
              <a:gd name="connsiteY1" fmla="*/ 6508149 h 6538261"/>
              <a:gd name="connsiteX2" fmla="*/ 10149133 w 10149133"/>
              <a:gd name="connsiteY2" fmla="*/ 6538261 h 6538261"/>
              <a:gd name="connsiteX3" fmla="*/ 0 w 10149133"/>
              <a:gd name="connsiteY3" fmla="*/ 6538261 h 6538261"/>
              <a:gd name="connsiteX4" fmla="*/ 0 w 10149133"/>
              <a:gd name="connsiteY4" fmla="*/ 620841 h 6538261"/>
              <a:gd name="connsiteX5" fmla="*/ 113143 w 10149133"/>
              <a:gd name="connsiteY5" fmla="*/ 569690 h 6538261"/>
              <a:gd name="connsiteX6" fmla="*/ 2934918 w 10149133"/>
              <a:gd name="connsiteY6" fmla="*/ 0 h 6538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49133" h="6538261">
                <a:moveTo>
                  <a:pt x="2934918" y="0"/>
                </a:moveTo>
                <a:cubicBezTo>
                  <a:pt x="6688394" y="0"/>
                  <a:pt x="9775604" y="2852619"/>
                  <a:pt x="10146844" y="6508149"/>
                </a:cubicBezTo>
                <a:lnTo>
                  <a:pt x="10149133" y="6538261"/>
                </a:lnTo>
                <a:lnTo>
                  <a:pt x="0" y="6538261"/>
                </a:lnTo>
                <a:lnTo>
                  <a:pt x="0" y="620841"/>
                </a:lnTo>
                <a:lnTo>
                  <a:pt x="113143" y="569690"/>
                </a:lnTo>
                <a:cubicBezTo>
                  <a:pt x="980444" y="202853"/>
                  <a:pt x="1933992" y="0"/>
                  <a:pt x="2934918" y="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b="0" i="0" dirty="0">
              <a:latin typeface="Trebuchet MS" panose="020B070302020209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23F3F6C-7605-4885-DAE2-2D1504345F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143" y="10072585"/>
            <a:ext cx="1579155" cy="88758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E5EFA78-7521-59C8-0E35-BC0C961FB559}"/>
              </a:ext>
            </a:extLst>
          </p:cNvPr>
          <p:cNvSpPr txBox="1"/>
          <p:nvPr userDrawn="1"/>
        </p:nvSpPr>
        <p:spPr>
          <a:xfrm>
            <a:off x="18308320" y="10409463"/>
            <a:ext cx="97622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B093CDAE-862A-A349-A805-9381D9BDE3FF}" type="slidenum">
              <a:rPr lang="fr-FR" sz="1500" b="0" i="0" smtClean="0">
                <a:solidFill>
                  <a:schemeClr val="accent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FR" sz="1500" b="0" i="0" dirty="0">
              <a:solidFill>
                <a:schemeClr val="accent1"/>
              </a:solidFill>
              <a:latin typeface="Trebuchet MS" panose="020B070302020209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space réservé pour une image  9">
            <a:extLst>
              <a:ext uri="{FF2B5EF4-FFF2-40B4-BE49-F238E27FC236}">
                <a16:creationId xmlns:a16="http://schemas.microsoft.com/office/drawing/2014/main" id="{8C8DAE0E-9BE1-9ABD-6025-29F798689C8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653632" y="808463"/>
            <a:ext cx="2880000" cy="116472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200" b="0" i="0">
                <a:solidFill>
                  <a:schemeClr val="tx1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LOGO SUPPLEMENTAIRE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FAC087F-7C6C-8436-5E27-16ED5F146FD7}"/>
              </a:ext>
            </a:extLst>
          </p:cNvPr>
          <p:cNvCxnSpPr>
            <a:cxnSpLocks/>
          </p:cNvCxnSpPr>
          <p:nvPr userDrawn="1"/>
        </p:nvCxnSpPr>
        <p:spPr>
          <a:xfrm>
            <a:off x="2726871" y="10594130"/>
            <a:ext cx="15581449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8731EA02-E64D-2D2F-7D5F-BB1C70237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041" y="965699"/>
            <a:ext cx="14685698" cy="848496"/>
          </a:xfrm>
        </p:spPr>
        <p:txBody>
          <a:bodyPr anchor="t" anchorCtr="0">
            <a:noAutofit/>
          </a:bodyPr>
          <a:lstStyle>
            <a:lvl1pPr>
              <a:defRPr sz="5900" b="0" i="0">
                <a:solidFill>
                  <a:schemeClr val="accent1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2E80E5D-1ED2-E1E2-1E00-660CF60D5D1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200041" y="2551483"/>
            <a:ext cx="8544917" cy="6739343"/>
          </a:xfrm>
        </p:spPr>
        <p:txBody>
          <a:bodyPr>
            <a:normAutofit/>
          </a:bodyPr>
          <a:lstStyle>
            <a:lvl1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1pPr>
            <a:lvl2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2pPr>
            <a:lvl3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3pPr>
            <a:lvl4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4pPr>
            <a:lvl5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B157FD1-4B54-DF90-FEA7-F034924A9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8505" y="2551483"/>
            <a:ext cx="8544917" cy="6739343"/>
          </a:xfrm>
        </p:spPr>
        <p:txBody>
          <a:bodyPr>
            <a:normAutofit/>
          </a:bodyPr>
          <a:lstStyle>
            <a:lvl1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1pPr>
            <a:lvl2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2pPr>
            <a:lvl3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3pPr>
            <a:lvl4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4pPr>
            <a:lvl5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46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rouge 04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sque">
            <a:extLst>
              <a:ext uri="{FF2B5EF4-FFF2-40B4-BE49-F238E27FC236}">
                <a16:creationId xmlns:a16="http://schemas.microsoft.com/office/drawing/2014/main" id="{7483F569-6B2D-30E6-C7EB-45FD538A82B1}"/>
              </a:ext>
            </a:extLst>
          </p:cNvPr>
          <p:cNvSpPr/>
          <p:nvPr userDrawn="1"/>
        </p:nvSpPr>
        <p:spPr>
          <a:xfrm flipV="1">
            <a:off x="-5764" y="7567"/>
            <a:ext cx="14313321" cy="11310737"/>
          </a:xfrm>
          <a:custGeom>
            <a:avLst/>
            <a:gdLst>
              <a:gd name="connsiteX0" fmla="*/ 0 w 14313321"/>
              <a:gd name="connsiteY0" fmla="*/ 0 h 11310737"/>
              <a:gd name="connsiteX1" fmla="*/ 13536326 w 14313321"/>
              <a:gd name="connsiteY1" fmla="*/ 0 h 11310737"/>
              <a:gd name="connsiteX2" fmla="*/ 13556886 w 14313321"/>
              <a:gd name="connsiteY2" fmla="*/ 45479 h 11310737"/>
              <a:gd name="connsiteX3" fmla="*/ 14313321 w 14313321"/>
              <a:gd name="connsiteY3" fmla="*/ 3792233 h 11310737"/>
              <a:gd name="connsiteX4" fmla="*/ 10810462 w 14313321"/>
              <a:gd name="connsiteY4" fmla="*/ 11219885 h 11310737"/>
              <a:gd name="connsiteX5" fmla="*/ 10694853 w 14313321"/>
              <a:gd name="connsiteY5" fmla="*/ 11310737 h 11310737"/>
              <a:gd name="connsiteX6" fmla="*/ 0 w 14313321"/>
              <a:gd name="connsiteY6" fmla="*/ 11310737 h 11310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13321" h="11310737">
                <a:moveTo>
                  <a:pt x="0" y="0"/>
                </a:moveTo>
                <a:lnTo>
                  <a:pt x="13536326" y="0"/>
                </a:lnTo>
                <a:lnTo>
                  <a:pt x="13556886" y="45479"/>
                </a:lnTo>
                <a:cubicBezTo>
                  <a:pt x="14043973" y="1197081"/>
                  <a:pt x="14313321" y="2463203"/>
                  <a:pt x="14313321" y="3792233"/>
                </a:cubicBezTo>
                <a:cubicBezTo>
                  <a:pt x="14313321" y="6782552"/>
                  <a:pt x="12949746" y="9454392"/>
                  <a:pt x="10810462" y="11219885"/>
                </a:cubicBezTo>
                <a:lnTo>
                  <a:pt x="10694853" y="11310737"/>
                </a:lnTo>
                <a:lnTo>
                  <a:pt x="0" y="1131073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endParaRPr b="0" i="0" dirty="0">
              <a:latin typeface="Trebuchet MS" panose="020B070302020209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E5EFA78-7521-59C8-0E35-BC0C961FB559}"/>
              </a:ext>
            </a:extLst>
          </p:cNvPr>
          <p:cNvSpPr txBox="1"/>
          <p:nvPr userDrawn="1"/>
        </p:nvSpPr>
        <p:spPr>
          <a:xfrm>
            <a:off x="18308320" y="10409463"/>
            <a:ext cx="97622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B093CDAE-862A-A349-A805-9381D9BDE3FF}" type="slidenum">
              <a:rPr lang="fr-FR" sz="1500" b="0" i="0" smtClean="0">
                <a:solidFill>
                  <a:schemeClr val="accent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FR" sz="1500" b="0" i="0" dirty="0">
              <a:solidFill>
                <a:schemeClr val="accent1"/>
              </a:solidFill>
              <a:latin typeface="Trebuchet MS" panose="020B070302020209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space réservé pour une image  9">
            <a:extLst>
              <a:ext uri="{FF2B5EF4-FFF2-40B4-BE49-F238E27FC236}">
                <a16:creationId xmlns:a16="http://schemas.microsoft.com/office/drawing/2014/main" id="{8C8DAE0E-9BE1-9ABD-6025-29F798689C8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653632" y="808463"/>
            <a:ext cx="2880000" cy="116472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200" b="0" i="0">
                <a:solidFill>
                  <a:schemeClr val="tx1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LOGO SUPPLEMENTAIRE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FAC087F-7C6C-8436-5E27-16ED5F146FD7}"/>
              </a:ext>
            </a:extLst>
          </p:cNvPr>
          <p:cNvCxnSpPr>
            <a:cxnSpLocks/>
          </p:cNvCxnSpPr>
          <p:nvPr userDrawn="1"/>
        </p:nvCxnSpPr>
        <p:spPr>
          <a:xfrm>
            <a:off x="2726871" y="10594130"/>
            <a:ext cx="15581449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F5B45111-EE12-F45B-4714-1655A9C5BB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143" y="10072585"/>
            <a:ext cx="1579155" cy="88758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6A267D6-049E-7EA4-F647-3F4711597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041" y="965699"/>
            <a:ext cx="14685698" cy="848496"/>
          </a:xfrm>
        </p:spPr>
        <p:txBody>
          <a:bodyPr anchor="t" anchorCtr="0">
            <a:noAutofit/>
          </a:bodyPr>
          <a:lstStyle>
            <a:lvl1pPr>
              <a:defRPr sz="5900" b="0" i="0">
                <a:solidFill>
                  <a:schemeClr val="accent1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178C7C6-29E5-739D-019B-570506D4FAA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200041" y="2551483"/>
            <a:ext cx="8544917" cy="6739343"/>
          </a:xfrm>
        </p:spPr>
        <p:txBody>
          <a:bodyPr>
            <a:normAutofit/>
          </a:bodyPr>
          <a:lstStyle>
            <a:lvl1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1pPr>
            <a:lvl2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2pPr>
            <a:lvl3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3pPr>
            <a:lvl4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4pPr>
            <a:lvl5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30A5E32-4A44-67BE-44BB-35681B950C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8505" y="2551483"/>
            <a:ext cx="8544917" cy="6739343"/>
          </a:xfrm>
        </p:spPr>
        <p:txBody>
          <a:bodyPr>
            <a:normAutofit/>
          </a:bodyPr>
          <a:lstStyle>
            <a:lvl1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1pPr>
            <a:lvl2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2pPr>
            <a:lvl3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3pPr>
            <a:lvl4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4pPr>
            <a:lvl5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81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rouge 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AB6FEFA-8808-01FA-426D-DFDD57B247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3628" y="-1"/>
            <a:ext cx="9892060" cy="11327291"/>
          </a:xfrm>
          <a:prstGeom prst="rect">
            <a:avLst/>
          </a:prstGeom>
        </p:spPr>
      </p:pic>
      <p:sp>
        <p:nvSpPr>
          <p:cNvPr id="3" name="Shadow bottom">
            <a:extLst>
              <a:ext uri="{FF2B5EF4-FFF2-40B4-BE49-F238E27FC236}">
                <a16:creationId xmlns:a16="http://schemas.microsoft.com/office/drawing/2014/main" id="{5EFAF3EB-F21D-9552-2D1E-8E62C042380F}"/>
              </a:ext>
            </a:extLst>
          </p:cNvPr>
          <p:cNvSpPr/>
          <p:nvPr userDrawn="1"/>
        </p:nvSpPr>
        <p:spPr>
          <a:xfrm rot="10800000">
            <a:off x="10466614" y="8177993"/>
            <a:ext cx="9639074" cy="3132944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alpha val="53000"/>
                </a:schemeClr>
              </a:gs>
              <a:gs pos="100000">
                <a:schemeClr val="tx1">
                  <a:lumMod val="5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 dirty="0">
              <a:latin typeface="Trebuchet MS" panose="020B0703020202090204" pitchFamily="34" charset="0"/>
            </a:endParaRPr>
          </a:p>
        </p:txBody>
      </p:sp>
      <p:sp>
        <p:nvSpPr>
          <p:cNvPr id="22" name="Forme libre 21">
            <a:extLst>
              <a:ext uri="{FF2B5EF4-FFF2-40B4-BE49-F238E27FC236}">
                <a16:creationId xmlns:a16="http://schemas.microsoft.com/office/drawing/2014/main" id="{CBBA04CE-9574-F4D6-5435-16FD7114BD4D}"/>
              </a:ext>
            </a:extLst>
          </p:cNvPr>
          <p:cNvSpPr/>
          <p:nvPr userDrawn="1"/>
        </p:nvSpPr>
        <p:spPr>
          <a:xfrm>
            <a:off x="-5764" y="7567"/>
            <a:ext cx="14313321" cy="11310737"/>
          </a:xfrm>
          <a:custGeom>
            <a:avLst/>
            <a:gdLst>
              <a:gd name="connsiteX0" fmla="*/ 0 w 14313321"/>
              <a:gd name="connsiteY0" fmla="*/ 0 h 11310737"/>
              <a:gd name="connsiteX1" fmla="*/ 13536326 w 14313321"/>
              <a:gd name="connsiteY1" fmla="*/ 0 h 11310737"/>
              <a:gd name="connsiteX2" fmla="*/ 13556886 w 14313321"/>
              <a:gd name="connsiteY2" fmla="*/ 45479 h 11310737"/>
              <a:gd name="connsiteX3" fmla="*/ 14313321 w 14313321"/>
              <a:gd name="connsiteY3" fmla="*/ 3792233 h 11310737"/>
              <a:gd name="connsiteX4" fmla="*/ 10810462 w 14313321"/>
              <a:gd name="connsiteY4" fmla="*/ 11219885 h 11310737"/>
              <a:gd name="connsiteX5" fmla="*/ 10694853 w 14313321"/>
              <a:gd name="connsiteY5" fmla="*/ 11310737 h 11310737"/>
              <a:gd name="connsiteX6" fmla="*/ 0 w 14313321"/>
              <a:gd name="connsiteY6" fmla="*/ 11310737 h 11310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13321" h="11310737">
                <a:moveTo>
                  <a:pt x="0" y="0"/>
                </a:moveTo>
                <a:lnTo>
                  <a:pt x="13536326" y="0"/>
                </a:lnTo>
                <a:lnTo>
                  <a:pt x="13556886" y="45479"/>
                </a:lnTo>
                <a:cubicBezTo>
                  <a:pt x="14043973" y="1197081"/>
                  <a:pt x="14313321" y="2463203"/>
                  <a:pt x="14313321" y="3792233"/>
                </a:cubicBezTo>
                <a:cubicBezTo>
                  <a:pt x="14313321" y="6782552"/>
                  <a:pt x="12949746" y="9454392"/>
                  <a:pt x="10810462" y="11219885"/>
                </a:cubicBezTo>
                <a:lnTo>
                  <a:pt x="10694853" y="11310737"/>
                </a:lnTo>
                <a:lnTo>
                  <a:pt x="0" y="1131073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endParaRPr b="0" i="0" dirty="0">
              <a:latin typeface="Trebuchet MS" panose="020B070302020209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8695046-6807-A49C-091B-6804AA92F5DD}"/>
              </a:ext>
            </a:extLst>
          </p:cNvPr>
          <p:cNvSpPr txBox="1"/>
          <p:nvPr userDrawn="1"/>
        </p:nvSpPr>
        <p:spPr>
          <a:xfrm>
            <a:off x="18308320" y="10409463"/>
            <a:ext cx="97622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B093CDAE-862A-A349-A805-9381D9BDE3FF}" type="slidenum">
              <a:rPr lang="fr-FR" sz="1500" b="0" i="0" smtClean="0">
                <a:solidFill>
                  <a:schemeClr val="bg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FR" sz="1500" b="0" i="0" dirty="0">
              <a:solidFill>
                <a:schemeClr val="bg1"/>
              </a:solidFill>
              <a:latin typeface="Trebuchet MS" panose="020B070302020209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space réservé pour une image  9">
            <a:extLst>
              <a:ext uri="{FF2B5EF4-FFF2-40B4-BE49-F238E27FC236}">
                <a16:creationId xmlns:a16="http://schemas.microsoft.com/office/drawing/2014/main" id="{D2C70986-A6D4-EA80-33DA-C86C8C7C80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653632" y="808463"/>
            <a:ext cx="2880000" cy="116472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200" b="0" i="0">
                <a:solidFill>
                  <a:schemeClr val="tx1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LOGO SUPPLEMENTAIRE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DF991121-6E9E-F8FD-7448-C5CF0086462C}"/>
              </a:ext>
            </a:extLst>
          </p:cNvPr>
          <p:cNvCxnSpPr>
            <a:cxnSpLocks/>
          </p:cNvCxnSpPr>
          <p:nvPr userDrawn="1"/>
        </p:nvCxnSpPr>
        <p:spPr>
          <a:xfrm>
            <a:off x="2726871" y="10594130"/>
            <a:ext cx="15581449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>
            <a:extLst>
              <a:ext uri="{FF2B5EF4-FFF2-40B4-BE49-F238E27FC236}">
                <a16:creationId xmlns:a16="http://schemas.microsoft.com/office/drawing/2014/main" id="{C5DDFABB-A9D6-7BBA-A5ED-C65E3EDF04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143" y="10072585"/>
            <a:ext cx="1579155" cy="8875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C8CC4C-0C76-5834-41E8-206986081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041" y="965699"/>
            <a:ext cx="14685698" cy="848496"/>
          </a:xfrm>
        </p:spPr>
        <p:txBody>
          <a:bodyPr anchor="t" anchorCtr="0">
            <a:noAutofit/>
          </a:bodyPr>
          <a:lstStyle>
            <a:lvl1pPr>
              <a:defRPr sz="5900" b="0" i="0">
                <a:solidFill>
                  <a:schemeClr val="accent1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AD00B02-3F6C-952C-D60A-73E8DBE078B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195075" y="2551483"/>
            <a:ext cx="8544917" cy="6739343"/>
          </a:xfrm>
        </p:spPr>
        <p:txBody>
          <a:bodyPr>
            <a:normAutofit/>
          </a:bodyPr>
          <a:lstStyle>
            <a:lvl1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1pPr>
            <a:lvl2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2pPr>
            <a:lvl3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3pPr>
            <a:lvl4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4pPr>
            <a:lvl5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52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-sans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sque">
            <a:extLst>
              <a:ext uri="{FF2B5EF4-FFF2-40B4-BE49-F238E27FC236}">
                <a16:creationId xmlns:a16="http://schemas.microsoft.com/office/drawing/2014/main" id="{B700D9E0-B67F-7767-2FFD-053CEEC89F9C}"/>
              </a:ext>
            </a:extLst>
          </p:cNvPr>
          <p:cNvSpPr/>
          <p:nvPr userDrawn="1"/>
        </p:nvSpPr>
        <p:spPr>
          <a:xfrm>
            <a:off x="-5764" y="1819583"/>
            <a:ext cx="13981995" cy="9498721"/>
          </a:xfrm>
          <a:custGeom>
            <a:avLst/>
            <a:gdLst>
              <a:gd name="connsiteX0" fmla="*/ 5067924 w 13981995"/>
              <a:gd name="connsiteY0" fmla="*/ 0 h 9498721"/>
              <a:gd name="connsiteX1" fmla="*/ 13981995 w 13981995"/>
              <a:gd name="connsiteY1" fmla="*/ 8914072 h 9498721"/>
              <a:gd name="connsiteX2" fmla="*/ 13970396 w 13981995"/>
              <a:gd name="connsiteY2" fmla="*/ 9372789 h 9498721"/>
              <a:gd name="connsiteX3" fmla="*/ 13960820 w 13981995"/>
              <a:gd name="connsiteY3" fmla="*/ 9498721 h 9498721"/>
              <a:gd name="connsiteX4" fmla="*/ 0 w 13981995"/>
              <a:gd name="connsiteY4" fmla="*/ 9498721 h 9498721"/>
              <a:gd name="connsiteX5" fmla="*/ 0 w 13981995"/>
              <a:gd name="connsiteY5" fmla="*/ 1582104 h 9498721"/>
              <a:gd name="connsiteX6" fmla="*/ 83981 w 13981995"/>
              <a:gd name="connsiteY6" fmla="*/ 1522384 h 9498721"/>
              <a:gd name="connsiteX7" fmla="*/ 5067924 w 13981995"/>
              <a:gd name="connsiteY7" fmla="*/ 0 h 949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81995" h="9498721">
                <a:moveTo>
                  <a:pt x="5067924" y="0"/>
                </a:moveTo>
                <a:cubicBezTo>
                  <a:pt x="9991029" y="0"/>
                  <a:pt x="13981995" y="3990966"/>
                  <a:pt x="13981995" y="8914072"/>
                </a:cubicBezTo>
                <a:cubicBezTo>
                  <a:pt x="13981995" y="9067919"/>
                  <a:pt x="13978098" y="9220856"/>
                  <a:pt x="13970396" y="9372789"/>
                </a:cubicBezTo>
                <a:lnTo>
                  <a:pt x="13960820" y="9498721"/>
                </a:lnTo>
                <a:lnTo>
                  <a:pt x="0" y="9498721"/>
                </a:lnTo>
                <a:lnTo>
                  <a:pt x="0" y="1582104"/>
                </a:lnTo>
                <a:lnTo>
                  <a:pt x="83981" y="1522384"/>
                </a:lnTo>
                <a:cubicBezTo>
                  <a:pt x="1506676" y="561230"/>
                  <a:pt x="3221759" y="0"/>
                  <a:pt x="5067924" y="0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b="0" i="0" dirty="0">
              <a:latin typeface="Trebuchet MS" panose="020B070302020209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794" y="0"/>
            <a:ext cx="17341156" cy="11310937"/>
          </a:xfrm>
        </p:spPr>
        <p:txBody>
          <a:bodyPr anchor="ctr" anchorCtr="0">
            <a:normAutofit/>
          </a:bodyPr>
          <a:lstStyle>
            <a:lvl1pPr algn="ctr">
              <a:defRPr sz="9500" b="0" i="0">
                <a:solidFill>
                  <a:schemeClr val="bg1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66159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-avec image 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31E5371-C2D6-9828-7700-4377F2A4BA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5" y="0"/>
            <a:ext cx="20094158" cy="11310938"/>
          </a:xfrm>
          <a:prstGeom prst="rect">
            <a:avLst/>
          </a:prstGeom>
        </p:spPr>
      </p:pic>
      <p:sp>
        <p:nvSpPr>
          <p:cNvPr id="4" name="Masque">
            <a:extLst>
              <a:ext uri="{FF2B5EF4-FFF2-40B4-BE49-F238E27FC236}">
                <a16:creationId xmlns:a16="http://schemas.microsoft.com/office/drawing/2014/main" id="{1B4EE365-0041-6757-7C39-BF4C7DB64FC0}"/>
              </a:ext>
            </a:extLst>
          </p:cNvPr>
          <p:cNvSpPr/>
          <p:nvPr userDrawn="1"/>
        </p:nvSpPr>
        <p:spPr>
          <a:xfrm>
            <a:off x="-5765" y="7566"/>
            <a:ext cx="20105688" cy="11310938"/>
          </a:xfrm>
          <a:custGeom>
            <a:avLst/>
            <a:gdLst/>
            <a:ahLst/>
            <a:cxnLst/>
            <a:rect l="l" t="t" r="r" b="b"/>
            <a:pathLst>
              <a:path w="19685635" h="3996054">
                <a:moveTo>
                  <a:pt x="0" y="3995983"/>
                </a:moveTo>
                <a:lnTo>
                  <a:pt x="19685264" y="3995983"/>
                </a:lnTo>
                <a:lnTo>
                  <a:pt x="19685264" y="0"/>
                </a:lnTo>
                <a:lnTo>
                  <a:pt x="0" y="0"/>
                </a:lnTo>
                <a:lnTo>
                  <a:pt x="0" y="3995983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endParaRPr b="0" i="0" dirty="0">
              <a:latin typeface="Trebuchet MS" panose="020B070302020209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794" y="0"/>
            <a:ext cx="17341156" cy="11310937"/>
          </a:xfrm>
        </p:spPr>
        <p:txBody>
          <a:bodyPr anchor="ctr" anchorCtr="0">
            <a:normAutofit/>
          </a:bodyPr>
          <a:lstStyle>
            <a:lvl1pPr algn="ctr">
              <a:defRPr sz="9500" b="0" i="0">
                <a:solidFill>
                  <a:schemeClr val="bg1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87229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-avec image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6F4075F-B2A2-9C12-44A7-71A47DEF94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5" y="-7567"/>
            <a:ext cx="20094158" cy="11310937"/>
          </a:xfrm>
          <a:prstGeom prst="rect">
            <a:avLst/>
          </a:prstGeom>
        </p:spPr>
      </p:pic>
      <p:sp>
        <p:nvSpPr>
          <p:cNvPr id="4" name="Masque">
            <a:extLst>
              <a:ext uri="{FF2B5EF4-FFF2-40B4-BE49-F238E27FC236}">
                <a16:creationId xmlns:a16="http://schemas.microsoft.com/office/drawing/2014/main" id="{1B4EE365-0041-6757-7C39-BF4C7DB64FC0}"/>
              </a:ext>
            </a:extLst>
          </p:cNvPr>
          <p:cNvSpPr/>
          <p:nvPr userDrawn="1"/>
        </p:nvSpPr>
        <p:spPr>
          <a:xfrm>
            <a:off x="0" y="0"/>
            <a:ext cx="20105688" cy="11310938"/>
          </a:xfrm>
          <a:custGeom>
            <a:avLst/>
            <a:gdLst/>
            <a:ahLst/>
            <a:cxnLst/>
            <a:rect l="l" t="t" r="r" b="b"/>
            <a:pathLst>
              <a:path w="19685635" h="3996054">
                <a:moveTo>
                  <a:pt x="0" y="3995983"/>
                </a:moveTo>
                <a:lnTo>
                  <a:pt x="19685264" y="3995983"/>
                </a:lnTo>
                <a:lnTo>
                  <a:pt x="19685264" y="0"/>
                </a:lnTo>
                <a:lnTo>
                  <a:pt x="0" y="0"/>
                </a:lnTo>
                <a:lnTo>
                  <a:pt x="0" y="3995983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endParaRPr b="0" i="0" dirty="0">
              <a:latin typeface="Trebuchet MS" panose="020B070302020209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794" y="0"/>
            <a:ext cx="17341156" cy="11310937"/>
          </a:xfrm>
        </p:spPr>
        <p:txBody>
          <a:bodyPr anchor="ctr" anchorCtr="0">
            <a:normAutofit/>
          </a:bodyPr>
          <a:lstStyle>
            <a:lvl1pPr algn="ctr">
              <a:defRPr sz="9500" b="0" i="0">
                <a:solidFill>
                  <a:schemeClr val="bg1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21943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-avec image 0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0DEB2FB5-A796-E1EC-A5E9-2D24077531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7"/>
          <a:stretch/>
        </p:blipFill>
        <p:spPr>
          <a:xfrm>
            <a:off x="0" y="7566"/>
            <a:ext cx="20105688" cy="11303370"/>
          </a:xfrm>
          <a:prstGeom prst="rect">
            <a:avLst/>
          </a:prstGeom>
        </p:spPr>
      </p:pic>
      <p:sp>
        <p:nvSpPr>
          <p:cNvPr id="4" name="Masque">
            <a:extLst>
              <a:ext uri="{FF2B5EF4-FFF2-40B4-BE49-F238E27FC236}">
                <a16:creationId xmlns:a16="http://schemas.microsoft.com/office/drawing/2014/main" id="{1B4EE365-0041-6757-7C39-BF4C7DB64FC0}"/>
              </a:ext>
            </a:extLst>
          </p:cNvPr>
          <p:cNvSpPr/>
          <p:nvPr userDrawn="1"/>
        </p:nvSpPr>
        <p:spPr>
          <a:xfrm>
            <a:off x="0" y="0"/>
            <a:ext cx="20105688" cy="11310938"/>
          </a:xfrm>
          <a:custGeom>
            <a:avLst/>
            <a:gdLst/>
            <a:ahLst/>
            <a:cxnLst/>
            <a:rect l="l" t="t" r="r" b="b"/>
            <a:pathLst>
              <a:path w="19685635" h="3996054">
                <a:moveTo>
                  <a:pt x="0" y="3995983"/>
                </a:moveTo>
                <a:lnTo>
                  <a:pt x="19685264" y="3995983"/>
                </a:lnTo>
                <a:lnTo>
                  <a:pt x="19685264" y="0"/>
                </a:lnTo>
                <a:lnTo>
                  <a:pt x="0" y="0"/>
                </a:lnTo>
                <a:lnTo>
                  <a:pt x="0" y="3995983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endParaRPr b="0" i="0" dirty="0">
              <a:latin typeface="Trebuchet MS" panose="020B070302020209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794" y="0"/>
            <a:ext cx="17341156" cy="11310937"/>
          </a:xfrm>
        </p:spPr>
        <p:txBody>
          <a:bodyPr anchor="ctr" anchorCtr="0">
            <a:normAutofit/>
          </a:bodyPr>
          <a:lstStyle>
            <a:lvl1pPr algn="ctr">
              <a:defRPr sz="9500" b="0" i="0">
                <a:solidFill>
                  <a:schemeClr val="bg1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60717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-avec image 0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9D912A72-5D8E-6461-06F1-AED314FFAE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566"/>
            <a:ext cx="20105688" cy="11295806"/>
          </a:xfrm>
          <a:prstGeom prst="rect">
            <a:avLst/>
          </a:prstGeom>
        </p:spPr>
      </p:pic>
      <p:sp>
        <p:nvSpPr>
          <p:cNvPr id="3" name="Masque">
            <a:extLst>
              <a:ext uri="{FF2B5EF4-FFF2-40B4-BE49-F238E27FC236}">
                <a16:creationId xmlns:a16="http://schemas.microsoft.com/office/drawing/2014/main" id="{EF9069B4-BA90-2020-1414-D9EF72941878}"/>
              </a:ext>
            </a:extLst>
          </p:cNvPr>
          <p:cNvSpPr/>
          <p:nvPr userDrawn="1"/>
        </p:nvSpPr>
        <p:spPr>
          <a:xfrm>
            <a:off x="0" y="0"/>
            <a:ext cx="20105688" cy="11310938"/>
          </a:xfrm>
          <a:custGeom>
            <a:avLst/>
            <a:gdLst/>
            <a:ahLst/>
            <a:cxnLst/>
            <a:rect l="l" t="t" r="r" b="b"/>
            <a:pathLst>
              <a:path w="19685635" h="3996054">
                <a:moveTo>
                  <a:pt x="0" y="3995983"/>
                </a:moveTo>
                <a:lnTo>
                  <a:pt x="19685264" y="3995983"/>
                </a:lnTo>
                <a:lnTo>
                  <a:pt x="19685264" y="0"/>
                </a:lnTo>
                <a:lnTo>
                  <a:pt x="0" y="0"/>
                </a:lnTo>
                <a:lnTo>
                  <a:pt x="0" y="3995983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endParaRPr b="0" i="0" dirty="0">
              <a:latin typeface="Trebuchet MS" panose="020B070302020209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794" y="0"/>
            <a:ext cx="17341156" cy="11310937"/>
          </a:xfrm>
        </p:spPr>
        <p:txBody>
          <a:bodyPr anchor="ctr" anchorCtr="0">
            <a:normAutofit/>
          </a:bodyPr>
          <a:lstStyle>
            <a:lvl1pPr algn="ctr">
              <a:defRPr sz="9500" b="0" i="0">
                <a:solidFill>
                  <a:schemeClr val="bg1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62678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-avec image 0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82902F1-54EC-000D-D158-750181A7A3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-1" y="-7567"/>
            <a:ext cx="20099923" cy="11318504"/>
          </a:xfrm>
          <a:prstGeom prst="rect">
            <a:avLst/>
          </a:prstGeom>
        </p:spPr>
      </p:pic>
      <p:sp>
        <p:nvSpPr>
          <p:cNvPr id="3" name="Masque">
            <a:extLst>
              <a:ext uri="{FF2B5EF4-FFF2-40B4-BE49-F238E27FC236}">
                <a16:creationId xmlns:a16="http://schemas.microsoft.com/office/drawing/2014/main" id="{EF9069B4-BA90-2020-1414-D9EF72941878}"/>
              </a:ext>
            </a:extLst>
          </p:cNvPr>
          <p:cNvSpPr/>
          <p:nvPr userDrawn="1"/>
        </p:nvSpPr>
        <p:spPr>
          <a:xfrm>
            <a:off x="0" y="0"/>
            <a:ext cx="20105688" cy="11310938"/>
          </a:xfrm>
          <a:custGeom>
            <a:avLst/>
            <a:gdLst/>
            <a:ahLst/>
            <a:cxnLst/>
            <a:rect l="l" t="t" r="r" b="b"/>
            <a:pathLst>
              <a:path w="19685635" h="3996054">
                <a:moveTo>
                  <a:pt x="0" y="3995983"/>
                </a:moveTo>
                <a:lnTo>
                  <a:pt x="19685264" y="3995983"/>
                </a:lnTo>
                <a:lnTo>
                  <a:pt x="19685264" y="0"/>
                </a:lnTo>
                <a:lnTo>
                  <a:pt x="0" y="0"/>
                </a:lnTo>
                <a:lnTo>
                  <a:pt x="0" y="3995983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endParaRPr b="0" i="0" dirty="0">
              <a:latin typeface="Trebuchet MS" panose="020B070302020209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794" y="0"/>
            <a:ext cx="17341156" cy="11310937"/>
          </a:xfrm>
        </p:spPr>
        <p:txBody>
          <a:bodyPr anchor="ctr" anchorCtr="0">
            <a:normAutofit/>
          </a:bodyPr>
          <a:lstStyle>
            <a:lvl1pPr algn="ctr">
              <a:defRPr sz="9500" b="0" i="0">
                <a:solidFill>
                  <a:schemeClr val="bg1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29277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-avec image 06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283118A7-B787-8329-F003-A545F70308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4" y="0"/>
            <a:ext cx="20094157" cy="11303372"/>
          </a:xfrm>
          <a:prstGeom prst="rect">
            <a:avLst/>
          </a:prstGeom>
        </p:spPr>
      </p:pic>
      <p:sp>
        <p:nvSpPr>
          <p:cNvPr id="3" name="Masque">
            <a:extLst>
              <a:ext uri="{FF2B5EF4-FFF2-40B4-BE49-F238E27FC236}">
                <a16:creationId xmlns:a16="http://schemas.microsoft.com/office/drawing/2014/main" id="{EF9069B4-BA90-2020-1414-D9EF72941878}"/>
              </a:ext>
            </a:extLst>
          </p:cNvPr>
          <p:cNvSpPr/>
          <p:nvPr userDrawn="1"/>
        </p:nvSpPr>
        <p:spPr>
          <a:xfrm>
            <a:off x="0" y="0"/>
            <a:ext cx="20105688" cy="11310938"/>
          </a:xfrm>
          <a:custGeom>
            <a:avLst/>
            <a:gdLst/>
            <a:ahLst/>
            <a:cxnLst/>
            <a:rect l="l" t="t" r="r" b="b"/>
            <a:pathLst>
              <a:path w="19685635" h="3996054">
                <a:moveTo>
                  <a:pt x="0" y="3995983"/>
                </a:moveTo>
                <a:lnTo>
                  <a:pt x="19685264" y="3995983"/>
                </a:lnTo>
                <a:lnTo>
                  <a:pt x="19685264" y="0"/>
                </a:lnTo>
                <a:lnTo>
                  <a:pt x="0" y="0"/>
                </a:lnTo>
                <a:lnTo>
                  <a:pt x="0" y="3995983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endParaRPr b="0" i="0" dirty="0">
              <a:latin typeface="Trebuchet MS" panose="020B070302020209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794" y="0"/>
            <a:ext cx="17341156" cy="11310937"/>
          </a:xfrm>
        </p:spPr>
        <p:txBody>
          <a:bodyPr anchor="ctr" anchorCtr="0">
            <a:normAutofit/>
          </a:bodyPr>
          <a:lstStyle>
            <a:lvl1pPr algn="ctr">
              <a:defRPr sz="9500" b="0" i="0">
                <a:solidFill>
                  <a:schemeClr val="bg1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58488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266" y="602203"/>
            <a:ext cx="17341156" cy="2186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266" y="3011014"/>
            <a:ext cx="17341156" cy="7176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266" y="10483565"/>
            <a:ext cx="4523780" cy="60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 b="0" i="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fld id="{6FEFD5E8-0700-D241-B152-F5059F5647AD}" type="datetimeFigureOut">
              <a:rPr lang="fr-FR" smtClean="0"/>
              <a:pPr/>
              <a:t>10/12/2024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0009" y="10483565"/>
            <a:ext cx="6785670" cy="60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 b="0" i="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9642" y="10483565"/>
            <a:ext cx="4523780" cy="60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 b="0" i="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fld id="{B093CDAE-862A-A349-A805-9381D9BDE3F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45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</p:sldLayoutIdLst>
  <p:txStyles>
    <p:titleStyle>
      <a:lvl1pPr algn="l" defTabSz="1507937" rtl="0" eaLnBrk="1" latinLnBrk="0" hangingPunct="1">
        <a:lnSpc>
          <a:spcPct val="90000"/>
        </a:lnSpc>
        <a:spcBef>
          <a:spcPct val="0"/>
        </a:spcBef>
        <a:buNone/>
        <a:defRPr sz="7256" b="0" i="0" kern="1200">
          <a:solidFill>
            <a:schemeClr val="tx1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376984" indent="-376984" algn="l" defTabSz="1507937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1pPr>
      <a:lvl2pPr marL="1130953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3958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2pPr>
      <a:lvl3pPr marL="1884921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3298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3pPr>
      <a:lvl4pPr marL="2638890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4pPr>
      <a:lvl5pPr marL="3392858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5pPr>
      <a:lvl6pPr marL="4146827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795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764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732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69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937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906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874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843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811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780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748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266" y="602203"/>
            <a:ext cx="17341156" cy="2186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266" y="3011014"/>
            <a:ext cx="17341156" cy="7176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266" y="10483565"/>
            <a:ext cx="4523780" cy="60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 b="0" i="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fld id="{6FEFD5E8-0700-D241-B152-F5059F5647AD}" type="datetimeFigureOut">
              <a:rPr lang="fr-FR" smtClean="0"/>
              <a:pPr/>
              <a:t>10/12/2024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0009" y="10483565"/>
            <a:ext cx="6785670" cy="60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 b="0" i="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9642" y="10483565"/>
            <a:ext cx="4523780" cy="60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 b="0" i="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fld id="{B093CDAE-862A-A349-A805-9381D9BDE3F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42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</p:sldLayoutIdLst>
  <p:txStyles>
    <p:titleStyle>
      <a:lvl1pPr algn="l" defTabSz="1507937" rtl="0" eaLnBrk="1" latinLnBrk="0" hangingPunct="1">
        <a:lnSpc>
          <a:spcPct val="90000"/>
        </a:lnSpc>
        <a:spcBef>
          <a:spcPct val="0"/>
        </a:spcBef>
        <a:buNone/>
        <a:defRPr sz="7256" b="0" i="0" kern="1200">
          <a:solidFill>
            <a:schemeClr val="tx1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376984" indent="-376984" algn="l" defTabSz="1507937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1pPr>
      <a:lvl2pPr marL="1130953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3958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2pPr>
      <a:lvl3pPr marL="1884921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3298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3pPr>
      <a:lvl4pPr marL="2638890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4pPr>
      <a:lvl5pPr marL="3392858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5pPr>
      <a:lvl6pPr marL="4146827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795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764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732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69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937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906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874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843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811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780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748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266" y="602203"/>
            <a:ext cx="17341156" cy="2186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266" y="3011014"/>
            <a:ext cx="17341156" cy="7176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266" y="10483565"/>
            <a:ext cx="4523780" cy="60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 b="0" i="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fld id="{6FEFD5E8-0700-D241-B152-F5059F5647AD}" type="datetimeFigureOut">
              <a:rPr lang="fr-FR" smtClean="0"/>
              <a:pPr/>
              <a:t>10/12/2024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0009" y="10483565"/>
            <a:ext cx="6785670" cy="60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 b="0" i="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9642" y="10483565"/>
            <a:ext cx="4523780" cy="60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 b="0" i="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fld id="{B093CDAE-862A-A349-A805-9381D9BDE3F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684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</p:sldLayoutIdLst>
  <p:txStyles>
    <p:titleStyle>
      <a:lvl1pPr algn="l" defTabSz="1507937" rtl="0" eaLnBrk="1" latinLnBrk="0" hangingPunct="1">
        <a:lnSpc>
          <a:spcPct val="90000"/>
        </a:lnSpc>
        <a:spcBef>
          <a:spcPct val="0"/>
        </a:spcBef>
        <a:buNone/>
        <a:defRPr sz="7256" b="0" i="0" kern="1200">
          <a:solidFill>
            <a:schemeClr val="tx1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376984" indent="-376984" algn="l" defTabSz="1507937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1pPr>
      <a:lvl2pPr marL="1130953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3958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2pPr>
      <a:lvl3pPr marL="1884921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3298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3pPr>
      <a:lvl4pPr marL="2638890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4pPr>
      <a:lvl5pPr marL="3392858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5pPr>
      <a:lvl6pPr marL="4146827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795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764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732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69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937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906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874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843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811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780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748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266" y="602203"/>
            <a:ext cx="17341156" cy="2186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266" y="3011014"/>
            <a:ext cx="17341156" cy="7176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266" y="10483565"/>
            <a:ext cx="4523780" cy="60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 b="0" i="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fld id="{6FEFD5E8-0700-D241-B152-F5059F5647AD}" type="datetimeFigureOut">
              <a:rPr lang="fr-FR" smtClean="0"/>
              <a:pPr/>
              <a:t>10/12/2024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0009" y="10483565"/>
            <a:ext cx="6785670" cy="60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 b="0" i="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9642" y="10483565"/>
            <a:ext cx="4523780" cy="60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 b="0" i="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fld id="{B093CDAE-862A-A349-A805-9381D9BDE3F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0684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3" r:id="rId2"/>
    <p:sldLayoutId id="2147483686" r:id="rId3"/>
    <p:sldLayoutId id="2147483684" r:id="rId4"/>
    <p:sldLayoutId id="2147483685" r:id="rId5"/>
  </p:sldLayoutIdLst>
  <p:txStyles>
    <p:titleStyle>
      <a:lvl1pPr algn="l" defTabSz="1507937" rtl="0" eaLnBrk="1" latinLnBrk="0" hangingPunct="1">
        <a:lnSpc>
          <a:spcPct val="90000"/>
        </a:lnSpc>
        <a:spcBef>
          <a:spcPct val="0"/>
        </a:spcBef>
        <a:buNone/>
        <a:defRPr sz="7256" b="0" i="0" kern="1200">
          <a:solidFill>
            <a:schemeClr val="tx1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376984" indent="-376984" algn="l" defTabSz="1507937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1pPr>
      <a:lvl2pPr marL="1130953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3958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2pPr>
      <a:lvl3pPr marL="1884921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3298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3pPr>
      <a:lvl4pPr marL="2638890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4pPr>
      <a:lvl5pPr marL="3392858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5pPr>
      <a:lvl6pPr marL="4146827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795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764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732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69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937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906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874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843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811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780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748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266" y="602203"/>
            <a:ext cx="17341156" cy="2186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266" y="3011014"/>
            <a:ext cx="17341156" cy="7176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266" y="10483565"/>
            <a:ext cx="4523780" cy="60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 b="0" i="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fld id="{6FEFD5E8-0700-D241-B152-F5059F5647AD}" type="datetimeFigureOut">
              <a:rPr lang="fr-FR" smtClean="0"/>
              <a:pPr/>
              <a:t>10/12/2024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0009" y="10483565"/>
            <a:ext cx="6785670" cy="60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 b="0" i="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9642" y="10483565"/>
            <a:ext cx="4523780" cy="60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 b="0" i="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fld id="{B093CDAE-862A-A349-A805-9381D9BDE3F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161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</p:sldLayoutIdLst>
  <p:txStyles>
    <p:titleStyle>
      <a:lvl1pPr algn="l" defTabSz="1507937" rtl="0" eaLnBrk="1" latinLnBrk="0" hangingPunct="1">
        <a:lnSpc>
          <a:spcPct val="90000"/>
        </a:lnSpc>
        <a:spcBef>
          <a:spcPct val="0"/>
        </a:spcBef>
        <a:buNone/>
        <a:defRPr sz="7256" b="0" i="0" kern="1200">
          <a:solidFill>
            <a:schemeClr val="tx1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376984" indent="-376984" algn="l" defTabSz="1507937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1pPr>
      <a:lvl2pPr marL="1130953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3958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2pPr>
      <a:lvl3pPr marL="1884921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3298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3pPr>
      <a:lvl4pPr marL="2638890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4pPr>
      <a:lvl5pPr marL="3392858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5pPr>
      <a:lvl6pPr marL="4146827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795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764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732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69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937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906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874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843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811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780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748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032739-282F-1F7F-3A59-8AE9F6381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Offre d’accueil Petite Enfance en province de Luxembourg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AD867F2-A72A-B521-2CDC-D0FE283472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Journée d’études du 12 décembre 2024</a:t>
            </a: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7A58B24C-F132-7770-74C5-47F3F46BA9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843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24032-8208-72C3-D932-0BB6EA620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C16DA35-8AD8-0AE4-14DA-FF6516379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Structures et places au 31/08/2026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A9B449B4-706B-E597-CFC5-0D93F3BF4C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fr-BE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5DFD24A8-20FF-18B4-BCDA-839C0594CE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014559"/>
              </p:ext>
            </p:extLst>
          </p:nvPr>
        </p:nvGraphicFramePr>
        <p:xfrm>
          <a:off x="2442951" y="2020114"/>
          <a:ext cx="17090681" cy="8250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1796">
                  <a:extLst>
                    <a:ext uri="{9D8B030D-6E8A-4147-A177-3AD203B41FA5}">
                      <a16:colId xmlns:a16="http://schemas.microsoft.com/office/drawing/2014/main" val="910503412"/>
                    </a:ext>
                  </a:extLst>
                </a:gridCol>
                <a:gridCol w="2942155">
                  <a:extLst>
                    <a:ext uri="{9D8B030D-6E8A-4147-A177-3AD203B41FA5}">
                      <a16:colId xmlns:a16="http://schemas.microsoft.com/office/drawing/2014/main" val="2347427420"/>
                    </a:ext>
                  </a:extLst>
                </a:gridCol>
                <a:gridCol w="2942155">
                  <a:extLst>
                    <a:ext uri="{9D8B030D-6E8A-4147-A177-3AD203B41FA5}">
                      <a16:colId xmlns:a16="http://schemas.microsoft.com/office/drawing/2014/main" val="3944247427"/>
                    </a:ext>
                  </a:extLst>
                </a:gridCol>
                <a:gridCol w="2441525">
                  <a:extLst>
                    <a:ext uri="{9D8B030D-6E8A-4147-A177-3AD203B41FA5}">
                      <a16:colId xmlns:a16="http://schemas.microsoft.com/office/drawing/2014/main" val="3628779401"/>
                    </a:ext>
                  </a:extLst>
                </a:gridCol>
                <a:gridCol w="2477358">
                  <a:extLst>
                    <a:ext uri="{9D8B030D-6E8A-4147-A177-3AD203B41FA5}">
                      <a16:colId xmlns:a16="http://schemas.microsoft.com/office/drawing/2014/main" val="726818980"/>
                    </a:ext>
                  </a:extLst>
                </a:gridCol>
                <a:gridCol w="1202846">
                  <a:extLst>
                    <a:ext uri="{9D8B030D-6E8A-4147-A177-3AD203B41FA5}">
                      <a16:colId xmlns:a16="http://schemas.microsoft.com/office/drawing/2014/main" val="3516443295"/>
                    </a:ext>
                  </a:extLst>
                </a:gridCol>
                <a:gridCol w="1202846">
                  <a:extLst>
                    <a:ext uri="{9D8B030D-6E8A-4147-A177-3AD203B41FA5}">
                      <a16:colId xmlns:a16="http://schemas.microsoft.com/office/drawing/2014/main" val="2676219118"/>
                    </a:ext>
                  </a:extLst>
                </a:gridCol>
              </a:tblGrid>
              <a:tr h="1422422">
                <a:tc>
                  <a:txBody>
                    <a:bodyPr/>
                    <a:lstStyle/>
                    <a:p>
                      <a:r>
                        <a:rPr lang="fr-FR" sz="2400" b="0" u="sng" dirty="0">
                          <a:solidFill>
                            <a:schemeClr val="tx1"/>
                          </a:solidFill>
                        </a:rPr>
                        <a:t>Note</a:t>
                      </a:r>
                      <a:r>
                        <a:rPr lang="fr-FR" sz="2400" b="0" dirty="0">
                          <a:solidFill>
                            <a:schemeClr val="tx1"/>
                          </a:solidFill>
                        </a:rPr>
                        <a:t> : hors accueil de crise type SASPE et accueil enfants malades</a:t>
                      </a:r>
                      <a:endParaRPr lang="fr-BE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3600" dirty="0"/>
                        <a:t>Accueil individuel</a:t>
                      </a:r>
                      <a:endParaRPr lang="fr-BE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3600" dirty="0"/>
                        <a:t>Accueil collectif</a:t>
                      </a:r>
                      <a:endParaRPr lang="fr-BE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BE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033925"/>
                  </a:ext>
                </a:extLst>
              </a:tr>
              <a:tr h="843714">
                <a:tc rowSpan="2">
                  <a:txBody>
                    <a:bodyPr/>
                    <a:lstStyle/>
                    <a:p>
                      <a:r>
                        <a:rPr lang="fr-FR" sz="3600" b="1" dirty="0"/>
                        <a:t>264 Application barème PFP</a:t>
                      </a:r>
                      <a:endParaRPr lang="fr-BE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148 </a:t>
                      </a:r>
                      <a:r>
                        <a:rPr lang="fr-FR" dirty="0" err="1"/>
                        <a:t>accueillant.e.s</a:t>
                      </a:r>
                      <a:r>
                        <a:rPr lang="fr-FR" dirty="0"/>
                        <a:t> salariées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592</a:t>
                      </a:r>
                      <a:endParaRPr lang="fr-BE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fr-FR" dirty="0"/>
                        <a:t>76 crèches avec subside</a:t>
                      </a:r>
                      <a:r>
                        <a:rPr lang="fr-FR" baseline="0" dirty="0"/>
                        <a:t> d’accessibilité</a:t>
                      </a:r>
                      <a:endParaRPr lang="fr-BE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fr-FR" dirty="0"/>
                        <a:t>2055</a:t>
                      </a:r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r>
                        <a:rPr lang="fr-FR" b="1" dirty="0"/>
                        <a:t>2807 (37,2%)</a:t>
                      </a:r>
                      <a:endParaRPr lang="fr-BE" b="1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813362"/>
                  </a:ext>
                </a:extLst>
              </a:tr>
              <a:tr h="1993104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50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40 </a:t>
                      </a:r>
                      <a:r>
                        <a:rPr lang="fr-FR" dirty="0" err="1"/>
                        <a:t>accueillant.e.s</a:t>
                      </a:r>
                      <a:r>
                        <a:rPr lang="fr-FR" dirty="0"/>
                        <a:t> conventionnées</a:t>
                      </a:r>
                      <a:endParaRPr lang="fr-BE" dirty="0"/>
                    </a:p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160</a:t>
                      </a:r>
                      <a:endParaRPr lang="fr-B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298698"/>
                  </a:ext>
                </a:extLst>
              </a:tr>
              <a:tr h="1226844">
                <a:tc rowSpan="2">
                  <a:txBody>
                    <a:bodyPr/>
                    <a:lstStyle/>
                    <a:p>
                      <a:r>
                        <a:rPr lang="fr-FR" sz="3600" b="1" dirty="0"/>
                        <a:t>50 PFP libre</a:t>
                      </a:r>
                      <a:endParaRPr lang="fr-BE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24 AEI sans subside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96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12 crèches sans subside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/>
                        <a:t>228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324</a:t>
                      </a:r>
                      <a:endParaRPr lang="fr-BE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fr-FR" b="1" dirty="0"/>
                        <a:t>487 (6,4%)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066739"/>
                  </a:ext>
                </a:extLst>
              </a:tr>
              <a:tr h="1448372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9 AEI subside de base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36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5 crèches subside de base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127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163</a:t>
                      </a:r>
                    </a:p>
                    <a:p>
                      <a:endParaRPr lang="fr-BE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632782"/>
                  </a:ext>
                </a:extLst>
              </a:tr>
              <a:tr h="711211">
                <a:tc>
                  <a:txBody>
                    <a:bodyPr/>
                    <a:lstStyle/>
                    <a:p>
                      <a:r>
                        <a:rPr lang="fr-FR" sz="3600" b="1"/>
                        <a:t>314</a:t>
                      </a:r>
                      <a:endParaRPr lang="fr-BE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221</a:t>
                      </a:r>
                      <a:endParaRPr lang="fr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884 (11,7%)</a:t>
                      </a:r>
                      <a:endParaRPr lang="fr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93</a:t>
                      </a:r>
                      <a:endParaRPr lang="fr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2410 (31,9%)</a:t>
                      </a:r>
                      <a:endParaRPr lang="fr-BE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b="1" dirty="0"/>
                        <a:t>3294 (43,6%)</a:t>
                      </a:r>
                      <a:endParaRPr lang="fr-BE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281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207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8334A04-CE6E-9967-B597-3A31372A51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6492F0E6-CC1B-B370-EE6E-0C5D3FF59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6"/>
                </a:solidFill>
              </a:rPr>
              <a:t>Estimation de personnel supplémentaire</a:t>
            </a:r>
            <a:br>
              <a:rPr lang="fr-FR" dirty="0">
                <a:solidFill>
                  <a:schemeClr val="accent6"/>
                </a:solidFill>
              </a:rPr>
            </a:br>
            <a:r>
              <a:rPr lang="fr-FR" dirty="0">
                <a:solidFill>
                  <a:schemeClr val="accent6"/>
                </a:solidFill>
              </a:rPr>
              <a:t>au 31/08/2026</a:t>
            </a: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8A124F12-F98E-E1AA-C765-B8B69D66DC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175632"/>
              </p:ext>
            </p:extLst>
          </p:nvPr>
        </p:nvGraphicFramePr>
        <p:xfrm>
          <a:off x="3561963" y="6280042"/>
          <a:ext cx="13403793" cy="1087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7931">
                  <a:extLst>
                    <a:ext uri="{9D8B030D-6E8A-4147-A177-3AD203B41FA5}">
                      <a16:colId xmlns:a16="http://schemas.microsoft.com/office/drawing/2014/main" val="4157425820"/>
                    </a:ext>
                  </a:extLst>
                </a:gridCol>
                <a:gridCol w="4467931">
                  <a:extLst>
                    <a:ext uri="{9D8B030D-6E8A-4147-A177-3AD203B41FA5}">
                      <a16:colId xmlns:a16="http://schemas.microsoft.com/office/drawing/2014/main" val="1290356209"/>
                    </a:ext>
                  </a:extLst>
                </a:gridCol>
                <a:gridCol w="4467931">
                  <a:extLst>
                    <a:ext uri="{9D8B030D-6E8A-4147-A177-3AD203B41FA5}">
                      <a16:colId xmlns:a16="http://schemas.microsoft.com/office/drawing/2014/main" val="10521220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Direction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PMS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Personnel d’accueil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782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3,5 ETP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7 ETP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44 ETP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21520"/>
                  </a:ext>
                </a:extLst>
              </a:tr>
            </a:tbl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E3FE99FC-D96F-9428-F16F-50991B29E61F}"/>
              </a:ext>
            </a:extLst>
          </p:cNvPr>
          <p:cNvSpPr txBox="1"/>
          <p:nvPr/>
        </p:nvSpPr>
        <p:spPr>
          <a:xfrm>
            <a:off x="3561963" y="4262511"/>
            <a:ext cx="134037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Uniquement pour les nouveaux projets Cigogne (créations et extensions) du 1/1/2024 au 31/08/2026, toutes choses étant égales par ailleurs</a:t>
            </a:r>
            <a:endParaRPr lang="fr-BE" sz="4000" dirty="0"/>
          </a:p>
        </p:txBody>
      </p:sp>
    </p:spTree>
    <p:extLst>
      <p:ext uri="{BB962C8B-B14F-4D97-AF65-F5344CB8AC3E}">
        <p14:creationId xmlns:p14="http://schemas.microsoft.com/office/powerpoint/2010/main" val="68930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9173342-47C7-DCE6-DED5-DCC93385EF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9CCE7AC-0710-D784-1274-36ED98EE0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7934" y="4367595"/>
            <a:ext cx="14685698" cy="848496"/>
          </a:xfrm>
        </p:spPr>
        <p:txBody>
          <a:bodyPr/>
          <a:lstStyle/>
          <a:p>
            <a:r>
              <a:rPr lang="fr-FR" sz="7200" dirty="0"/>
              <a:t>Questions ?</a:t>
            </a:r>
          </a:p>
        </p:txBody>
      </p:sp>
      <p:pic>
        <p:nvPicPr>
          <p:cNvPr id="9" name="Graphique 8" descr="Enfants avec un remplissage uni">
            <a:extLst>
              <a:ext uri="{FF2B5EF4-FFF2-40B4-BE49-F238E27FC236}">
                <a16:creationId xmlns:a16="http://schemas.microsoft.com/office/drawing/2014/main" id="{230A5C23-DE27-B818-9C01-1574340600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2266" y="6910236"/>
            <a:ext cx="2373199" cy="237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1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A5CB761D-EE9D-F528-D5B1-55855DDACE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2679488-9E05-959E-DE7C-8475EB3E7C4C}"/>
              </a:ext>
            </a:extLst>
          </p:cNvPr>
          <p:cNvSpPr txBox="1"/>
          <p:nvPr/>
        </p:nvSpPr>
        <p:spPr>
          <a:xfrm>
            <a:off x="13322105" y="2433711"/>
            <a:ext cx="52050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solidFill>
                  <a:schemeClr val="accent1"/>
                </a:solidFill>
              </a:rPr>
              <a:t>Merci !</a:t>
            </a:r>
            <a:endParaRPr lang="fr-BE" sz="9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62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EA4019-6B0D-4250-F4FF-01CE405EE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3A237D26-7752-2E4E-8149-3C7217CB065B}"/>
              </a:ext>
            </a:extLst>
          </p:cNvPr>
          <p:cNvGrpSpPr/>
          <p:nvPr/>
        </p:nvGrpSpPr>
        <p:grpSpPr>
          <a:xfrm>
            <a:off x="10336214" y="3441898"/>
            <a:ext cx="7839244" cy="1249341"/>
            <a:chOff x="6620818" y="2270776"/>
            <a:chExt cx="7839244" cy="1249341"/>
          </a:xfrm>
        </p:grpSpPr>
        <p:sp>
          <p:nvSpPr>
            <p:cNvPr id="9" name="TextBox 15">
              <a:extLst>
                <a:ext uri="{FF2B5EF4-FFF2-40B4-BE49-F238E27FC236}">
                  <a16:creationId xmlns:a16="http://schemas.microsoft.com/office/drawing/2014/main" id="{9D7A091C-76A5-A673-C1F3-46F31FB76E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9600" y="2352020"/>
              <a:ext cx="6230462" cy="1168097"/>
            </a:xfrm>
            <a:prstGeom prst="rect">
              <a:avLst/>
            </a:prstGeom>
            <a:solidFill>
              <a:schemeClr val="bg1">
                <a:alpha val="117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90000" rIns="0" bIns="0" anchor="t" anchorCtr="0">
              <a:spAutoFit/>
            </a:bodyPr>
            <a:lstStyle>
              <a:lvl1pPr>
                <a:spcBef>
                  <a:spcPts val="24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SzPct val="78000"/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500"/>
                </a:spcAft>
                <a:buClr>
                  <a:srgbClr val="0371B7"/>
                </a:buClr>
                <a:buSzTx/>
                <a:buFontTx/>
                <a:buNone/>
                <a:tabLst/>
                <a:defRPr/>
              </a:pPr>
              <a:r>
                <a:rPr kumimoji="0" lang="fr-BE" altLang="en-US" sz="3500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latin typeface="Trebuchet MS" panose="020B0703020202090204" pitchFamily="34" charset="0"/>
                  <a:cs typeface="Arial" panose="020B0604020202020204" pitchFamily="34" charset="0"/>
                </a:rPr>
                <a:t>Offre</a:t>
              </a:r>
              <a:r>
                <a:rPr lang="en-US" altLang="en-US" sz="3500" dirty="0">
                  <a:latin typeface="Trebuchet MS" panose="020B0703020202090204" pitchFamily="34" charset="0"/>
                  <a:cs typeface="Arial" panose="020B0604020202020204" pitchFamily="34" charset="0"/>
                </a:rPr>
                <a:t> </a:t>
              </a:r>
              <a:r>
                <a:rPr lang="fr-BE" altLang="en-US" sz="3500" dirty="0">
                  <a:latin typeface="Trebuchet MS" panose="020B0703020202090204" pitchFamily="34" charset="0"/>
                  <a:cs typeface="Arial" panose="020B0604020202020204" pitchFamily="34" charset="0"/>
                </a:rPr>
                <a:t>d’accueil</a:t>
              </a:r>
              <a:r>
                <a:rPr lang="en-US" altLang="en-US" sz="3500" dirty="0">
                  <a:latin typeface="Trebuchet MS" panose="020B0703020202090204" pitchFamily="34" charset="0"/>
                  <a:cs typeface="Arial" panose="020B0604020202020204" pitchFamily="34" charset="0"/>
                </a:rPr>
                <a:t> au 31/12/2023 et </a:t>
              </a:r>
              <a:r>
                <a:rPr lang="en-US" altLang="en-US" sz="3500" dirty="0" err="1">
                  <a:latin typeface="Trebuchet MS" panose="020B0703020202090204" pitchFamily="34" charset="0"/>
                  <a:cs typeface="Arial" panose="020B0604020202020204" pitchFamily="34" charset="0"/>
                </a:rPr>
                <a:t>évolution</a:t>
              </a:r>
              <a:endParaRPr lang="en-US" altLang="en-US" sz="3500" dirty="0">
                <a:latin typeface="Trebuchet MS" panose="020B070302020209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36F218F3-F6D3-42D6-3821-3C88148C772A}"/>
                </a:ext>
              </a:extLst>
            </p:cNvPr>
            <p:cNvSpPr/>
            <p:nvPr/>
          </p:nvSpPr>
          <p:spPr>
            <a:xfrm>
              <a:off x="6620818" y="2270776"/>
              <a:ext cx="819634" cy="8196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rebuchet MS" panose="020B070302020209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01986190-0723-30AA-DC2E-DE376307C4D5}"/>
              </a:ext>
            </a:extLst>
          </p:cNvPr>
          <p:cNvGrpSpPr/>
          <p:nvPr/>
        </p:nvGrpSpPr>
        <p:grpSpPr>
          <a:xfrm>
            <a:off x="10336214" y="4665488"/>
            <a:ext cx="7378775" cy="819634"/>
            <a:chOff x="6620818" y="2270776"/>
            <a:chExt cx="7378775" cy="819634"/>
          </a:xfrm>
        </p:grpSpPr>
        <p:sp>
          <p:nvSpPr>
            <p:cNvPr id="12" name="TextBox 15">
              <a:extLst>
                <a:ext uri="{FF2B5EF4-FFF2-40B4-BE49-F238E27FC236}">
                  <a16:creationId xmlns:a16="http://schemas.microsoft.com/office/drawing/2014/main" id="{2A003AB4-A8E2-CF7F-39B7-A7A5ACB517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9600" y="2352020"/>
              <a:ext cx="5769993" cy="629488"/>
            </a:xfrm>
            <a:prstGeom prst="rect">
              <a:avLst/>
            </a:prstGeom>
            <a:solidFill>
              <a:schemeClr val="bg1">
                <a:alpha val="117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90000" rIns="0" bIns="0" anchor="t" anchorCtr="0">
              <a:spAutoFit/>
            </a:bodyPr>
            <a:lstStyle>
              <a:lvl1pPr>
                <a:spcBef>
                  <a:spcPts val="24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SzPct val="78000"/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500"/>
                </a:spcAft>
                <a:buClr>
                  <a:srgbClr val="0371B7"/>
                </a:buClr>
                <a:buSzTx/>
                <a:buFontTx/>
                <a:buNone/>
                <a:tabLst/>
                <a:defRPr/>
              </a:pPr>
              <a:r>
                <a:rPr kumimoji="0" lang="en-US" altLang="en-US" sz="3500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703020202090204" pitchFamily="34" charset="0"/>
                  <a:cs typeface="Arial" panose="020B0604020202020204" pitchFamily="34" charset="0"/>
                </a:rPr>
                <a:t>Perspectives au 31/08/2026</a:t>
              </a:r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E3A6ADBD-3F09-77CB-7A62-AA4DC1294DD7}"/>
                </a:ext>
              </a:extLst>
            </p:cNvPr>
            <p:cNvSpPr/>
            <p:nvPr/>
          </p:nvSpPr>
          <p:spPr>
            <a:xfrm>
              <a:off x="6620818" y="2270776"/>
              <a:ext cx="819634" cy="8196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rebuchet MS" panose="020B070302020209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B7EF3F2A-BB44-0FAD-AAF4-00012CE2374E}"/>
              </a:ext>
            </a:extLst>
          </p:cNvPr>
          <p:cNvGrpSpPr/>
          <p:nvPr/>
        </p:nvGrpSpPr>
        <p:grpSpPr>
          <a:xfrm>
            <a:off x="10336214" y="5889078"/>
            <a:ext cx="7378775" cy="1313461"/>
            <a:chOff x="6620818" y="2270776"/>
            <a:chExt cx="7378775" cy="1313461"/>
          </a:xfrm>
        </p:grpSpPr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3DB93006-B1F4-5352-4C40-8C8CF99DE6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9600" y="2352020"/>
              <a:ext cx="5769993" cy="1232217"/>
            </a:xfrm>
            <a:prstGeom prst="rect">
              <a:avLst/>
            </a:prstGeom>
            <a:solidFill>
              <a:schemeClr val="bg1">
                <a:alpha val="117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90000" rIns="0" bIns="0" anchor="t" anchorCtr="0">
              <a:spAutoFit/>
            </a:bodyPr>
            <a:lstStyle>
              <a:lvl1pPr>
                <a:spcBef>
                  <a:spcPts val="24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SzPct val="78000"/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500"/>
                </a:spcAft>
                <a:buClr>
                  <a:srgbClr val="0371B7"/>
                </a:buClr>
                <a:buSzTx/>
                <a:buFontTx/>
                <a:buNone/>
                <a:tabLst/>
                <a:defRPr/>
              </a:pPr>
              <a:r>
                <a:rPr kumimoji="0" lang="en-US" altLang="en-US" sz="3500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703020202090204" pitchFamily="34" charset="0"/>
                  <a:cs typeface="Arial" panose="020B0604020202020204" pitchFamily="34" charset="0"/>
                </a:rPr>
                <a:t>Questions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500"/>
                </a:spcAft>
                <a:buClr>
                  <a:srgbClr val="0371B7"/>
                </a:buClr>
                <a:buSzTx/>
                <a:buFontTx/>
                <a:buNone/>
                <a:tabLst/>
                <a:defRPr/>
              </a:pPr>
              <a:endParaRPr kumimoji="0" lang="en-US" altLang="en-US" sz="350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70302020209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264E7B22-C564-FEAE-D76E-19F2ECDD67F0}"/>
                </a:ext>
              </a:extLst>
            </p:cNvPr>
            <p:cNvSpPr/>
            <p:nvPr/>
          </p:nvSpPr>
          <p:spPr>
            <a:xfrm>
              <a:off x="6620818" y="2270776"/>
              <a:ext cx="819634" cy="8196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rebuchet MS" panose="020B070302020209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35" name="Espace réservé pour une image  34">
            <a:extLst>
              <a:ext uri="{FF2B5EF4-FFF2-40B4-BE49-F238E27FC236}">
                <a16:creationId xmlns:a16="http://schemas.microsoft.com/office/drawing/2014/main" id="{FDD07B00-DA71-F503-F96D-5A833141481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8918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33BFBC-6F11-1B33-3BBE-E4FA3FC33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Chapitre 1</a:t>
            </a:r>
            <a:br>
              <a:rPr lang="fr-FR" dirty="0"/>
            </a:br>
            <a:r>
              <a:rPr lang="fr-FR" dirty="0"/>
              <a:t>Offre d’accueil au 31/12/2023 et évolution</a:t>
            </a:r>
          </a:p>
        </p:txBody>
      </p:sp>
    </p:spTree>
    <p:extLst>
      <p:ext uri="{BB962C8B-B14F-4D97-AF65-F5344CB8AC3E}">
        <p14:creationId xmlns:p14="http://schemas.microsoft.com/office/powerpoint/2010/main" val="231593599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6492F0E6-CC1B-B370-EE6E-0C5D3FF59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Paysage de l’accueil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457BC83-F2A8-7541-1680-D2C4FEBCCD7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fr-BE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2649BEA5-4835-B298-91AC-F2105D97C4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595555"/>
              </p:ext>
            </p:extLst>
          </p:nvPr>
        </p:nvGraphicFramePr>
        <p:xfrm>
          <a:off x="3371850" y="2020112"/>
          <a:ext cx="13587414" cy="8124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>
                  <a:extLst>
                    <a:ext uri="{9D8B030D-6E8A-4147-A177-3AD203B41FA5}">
                      <a16:colId xmlns:a16="http://schemas.microsoft.com/office/drawing/2014/main" val="910503412"/>
                    </a:ext>
                  </a:extLst>
                </a:gridCol>
                <a:gridCol w="5457826">
                  <a:extLst>
                    <a:ext uri="{9D8B030D-6E8A-4147-A177-3AD203B41FA5}">
                      <a16:colId xmlns:a16="http://schemas.microsoft.com/office/drawing/2014/main" val="2347427420"/>
                    </a:ext>
                  </a:extLst>
                </a:gridCol>
                <a:gridCol w="4529138">
                  <a:extLst>
                    <a:ext uri="{9D8B030D-6E8A-4147-A177-3AD203B41FA5}">
                      <a16:colId xmlns:a16="http://schemas.microsoft.com/office/drawing/2014/main" val="3628779401"/>
                    </a:ext>
                  </a:extLst>
                </a:gridCol>
              </a:tblGrid>
              <a:tr h="2647320">
                <a:tc>
                  <a:txBody>
                    <a:bodyPr/>
                    <a:lstStyle/>
                    <a:p>
                      <a:r>
                        <a:rPr lang="fr-FR" sz="2400" b="0" u="sng" dirty="0">
                          <a:solidFill>
                            <a:schemeClr val="tx1"/>
                          </a:solidFill>
                        </a:rPr>
                        <a:t>Note</a:t>
                      </a:r>
                      <a:r>
                        <a:rPr lang="fr-FR" sz="2400" b="0" dirty="0">
                          <a:solidFill>
                            <a:schemeClr val="tx1"/>
                          </a:solidFill>
                        </a:rPr>
                        <a:t> : hors accueil de crise type SASPE et accueil enfants malades</a:t>
                      </a:r>
                      <a:endParaRPr lang="fr-BE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3600" dirty="0"/>
                        <a:t>Accueil individuel</a:t>
                      </a:r>
                      <a:endParaRPr lang="fr-BE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600" dirty="0"/>
                        <a:t>Accueil collectif</a:t>
                      </a:r>
                      <a:endParaRPr lang="fr-BE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033925"/>
                  </a:ext>
                </a:extLst>
              </a:tr>
              <a:tr h="2829373">
                <a:tc>
                  <a:txBody>
                    <a:bodyPr/>
                    <a:lstStyle/>
                    <a:p>
                      <a:r>
                        <a:rPr lang="fr-FR" sz="3600" b="1" dirty="0"/>
                        <a:t>Application barème PFP</a:t>
                      </a:r>
                      <a:endParaRPr lang="fr-BE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Service d’accueil d’enfants (SAE) :</a:t>
                      </a:r>
                      <a:br>
                        <a:rPr lang="fr-FR" dirty="0"/>
                      </a:br>
                      <a:r>
                        <a:rPr lang="fr-FR" dirty="0"/>
                        <a:t>- </a:t>
                      </a:r>
                      <a:r>
                        <a:rPr lang="fr-FR" dirty="0" err="1"/>
                        <a:t>accueillant.e.s</a:t>
                      </a:r>
                      <a:r>
                        <a:rPr lang="fr-FR" dirty="0"/>
                        <a:t> salariées</a:t>
                      </a:r>
                    </a:p>
                    <a:p>
                      <a:r>
                        <a:rPr lang="fr-FR" dirty="0"/>
                        <a:t>- </a:t>
                      </a:r>
                      <a:r>
                        <a:rPr lang="fr-FR" dirty="0" err="1"/>
                        <a:t>accueillant.e.s</a:t>
                      </a:r>
                      <a:r>
                        <a:rPr lang="fr-FR" dirty="0"/>
                        <a:t> conventionnées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Crèches avec subside</a:t>
                      </a:r>
                      <a:r>
                        <a:rPr lang="fr-FR" baseline="0" dirty="0"/>
                        <a:t> d’accessibilité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813362"/>
                  </a:ext>
                </a:extLst>
              </a:tr>
              <a:tr h="2647320">
                <a:tc>
                  <a:txBody>
                    <a:bodyPr/>
                    <a:lstStyle/>
                    <a:p>
                      <a:r>
                        <a:rPr lang="fr-FR" sz="3600" b="1" dirty="0"/>
                        <a:t>PFP libre</a:t>
                      </a:r>
                      <a:endParaRPr lang="fr-BE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Accueillant.e.s</a:t>
                      </a:r>
                      <a:r>
                        <a:rPr lang="fr-FR" dirty="0"/>
                        <a:t> d’enfants </a:t>
                      </a:r>
                      <a:r>
                        <a:rPr lang="fr-FR" dirty="0" err="1"/>
                        <a:t>indépendant.e.s</a:t>
                      </a:r>
                      <a:r>
                        <a:rPr lang="fr-FR" dirty="0"/>
                        <a:t> sans subside ou subside de base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Crèches sans subside ou subside de base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066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383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98D667-9031-E06C-82C0-DD8994509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907BA62A-6278-66A5-1FF1-BD3DBDF95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Structures et places au 31/12/2023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F316932D-A464-A461-F976-48102FFD1D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fr-BE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0E04A4BF-E438-D6DC-3409-9FFEBD8927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442982"/>
              </p:ext>
            </p:extLst>
          </p:nvPr>
        </p:nvGraphicFramePr>
        <p:xfrm>
          <a:off x="2442951" y="2020114"/>
          <a:ext cx="17090681" cy="8250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1796">
                  <a:extLst>
                    <a:ext uri="{9D8B030D-6E8A-4147-A177-3AD203B41FA5}">
                      <a16:colId xmlns:a16="http://schemas.microsoft.com/office/drawing/2014/main" val="910503412"/>
                    </a:ext>
                  </a:extLst>
                </a:gridCol>
                <a:gridCol w="2942155">
                  <a:extLst>
                    <a:ext uri="{9D8B030D-6E8A-4147-A177-3AD203B41FA5}">
                      <a16:colId xmlns:a16="http://schemas.microsoft.com/office/drawing/2014/main" val="2347427420"/>
                    </a:ext>
                  </a:extLst>
                </a:gridCol>
                <a:gridCol w="2942155">
                  <a:extLst>
                    <a:ext uri="{9D8B030D-6E8A-4147-A177-3AD203B41FA5}">
                      <a16:colId xmlns:a16="http://schemas.microsoft.com/office/drawing/2014/main" val="3944247427"/>
                    </a:ext>
                  </a:extLst>
                </a:gridCol>
                <a:gridCol w="2441525">
                  <a:extLst>
                    <a:ext uri="{9D8B030D-6E8A-4147-A177-3AD203B41FA5}">
                      <a16:colId xmlns:a16="http://schemas.microsoft.com/office/drawing/2014/main" val="3628779401"/>
                    </a:ext>
                  </a:extLst>
                </a:gridCol>
                <a:gridCol w="2477358">
                  <a:extLst>
                    <a:ext uri="{9D8B030D-6E8A-4147-A177-3AD203B41FA5}">
                      <a16:colId xmlns:a16="http://schemas.microsoft.com/office/drawing/2014/main" val="726818980"/>
                    </a:ext>
                  </a:extLst>
                </a:gridCol>
                <a:gridCol w="1202846">
                  <a:extLst>
                    <a:ext uri="{9D8B030D-6E8A-4147-A177-3AD203B41FA5}">
                      <a16:colId xmlns:a16="http://schemas.microsoft.com/office/drawing/2014/main" val="3516443295"/>
                    </a:ext>
                  </a:extLst>
                </a:gridCol>
                <a:gridCol w="1202846">
                  <a:extLst>
                    <a:ext uri="{9D8B030D-6E8A-4147-A177-3AD203B41FA5}">
                      <a16:colId xmlns:a16="http://schemas.microsoft.com/office/drawing/2014/main" val="2676219118"/>
                    </a:ext>
                  </a:extLst>
                </a:gridCol>
              </a:tblGrid>
              <a:tr h="1422422">
                <a:tc>
                  <a:txBody>
                    <a:bodyPr/>
                    <a:lstStyle/>
                    <a:p>
                      <a:r>
                        <a:rPr lang="fr-FR" sz="2400" b="0" u="sng" dirty="0">
                          <a:solidFill>
                            <a:schemeClr val="tx1"/>
                          </a:solidFill>
                        </a:rPr>
                        <a:t>Note</a:t>
                      </a:r>
                      <a:r>
                        <a:rPr lang="fr-FR" sz="2400" b="0" dirty="0">
                          <a:solidFill>
                            <a:schemeClr val="tx1"/>
                          </a:solidFill>
                        </a:rPr>
                        <a:t> : hors accueil de crise type SASPE et accueil enfants malades</a:t>
                      </a:r>
                      <a:endParaRPr lang="fr-BE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3600" dirty="0"/>
                        <a:t>Accueil individuel</a:t>
                      </a:r>
                      <a:endParaRPr lang="fr-BE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3600" dirty="0"/>
                        <a:t>Accueil collectif</a:t>
                      </a:r>
                      <a:endParaRPr lang="fr-BE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BE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033925"/>
                  </a:ext>
                </a:extLst>
              </a:tr>
              <a:tr h="843714">
                <a:tc rowSpan="2">
                  <a:txBody>
                    <a:bodyPr/>
                    <a:lstStyle/>
                    <a:p>
                      <a:r>
                        <a:rPr lang="fr-FR" sz="3600" b="1" dirty="0"/>
                        <a:t>263 Application barème PFP</a:t>
                      </a:r>
                      <a:endParaRPr lang="fr-BE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148 </a:t>
                      </a:r>
                      <a:r>
                        <a:rPr lang="fr-FR" dirty="0" err="1"/>
                        <a:t>accueillant.e.s</a:t>
                      </a:r>
                      <a:r>
                        <a:rPr lang="fr-FR" dirty="0"/>
                        <a:t> salariées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592</a:t>
                      </a:r>
                      <a:endParaRPr lang="fr-BE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fr-FR" dirty="0"/>
                        <a:t>69 crèches avec subside</a:t>
                      </a:r>
                      <a:r>
                        <a:rPr lang="fr-FR" baseline="0" dirty="0"/>
                        <a:t> d’accessibilité</a:t>
                      </a:r>
                      <a:endParaRPr lang="fr-BE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fr-FR" dirty="0"/>
                        <a:t>1806</a:t>
                      </a:r>
                      <a:endParaRPr lang="fr-BE" dirty="0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r>
                        <a:rPr lang="fr-FR" b="1" dirty="0"/>
                        <a:t>2582 (34,2%)</a:t>
                      </a:r>
                      <a:endParaRPr lang="fr-BE" b="1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813362"/>
                  </a:ext>
                </a:extLst>
              </a:tr>
              <a:tr h="1993104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50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46 </a:t>
                      </a:r>
                      <a:r>
                        <a:rPr lang="fr-FR" dirty="0" err="1"/>
                        <a:t>accueillant.e.s</a:t>
                      </a:r>
                      <a:r>
                        <a:rPr lang="fr-FR" dirty="0"/>
                        <a:t> conventionnées</a:t>
                      </a:r>
                      <a:endParaRPr lang="fr-BE" dirty="0"/>
                    </a:p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184</a:t>
                      </a:r>
                      <a:endParaRPr lang="fr-B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298698"/>
                  </a:ext>
                </a:extLst>
              </a:tr>
              <a:tr h="1226844">
                <a:tc rowSpan="2">
                  <a:txBody>
                    <a:bodyPr/>
                    <a:lstStyle/>
                    <a:p>
                      <a:r>
                        <a:rPr lang="fr-FR" sz="3600" b="1" dirty="0"/>
                        <a:t>50 PFP libre</a:t>
                      </a:r>
                      <a:endParaRPr lang="fr-BE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24 AEI sans subside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96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12 crèches sans subside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/>
                        <a:t>228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324</a:t>
                      </a:r>
                      <a:endParaRPr lang="fr-BE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fr-FR" b="1" dirty="0"/>
                        <a:t>487 (6,4%)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066739"/>
                  </a:ext>
                </a:extLst>
              </a:tr>
              <a:tr h="1448372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9 AEI subside de base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36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5 crèches subside de base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127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163</a:t>
                      </a:r>
                    </a:p>
                    <a:p>
                      <a:endParaRPr lang="fr-BE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632782"/>
                  </a:ext>
                </a:extLst>
              </a:tr>
              <a:tr h="711211">
                <a:tc>
                  <a:txBody>
                    <a:bodyPr/>
                    <a:lstStyle/>
                    <a:p>
                      <a:r>
                        <a:rPr lang="fr-FR" sz="3600" b="1" dirty="0"/>
                        <a:t>313</a:t>
                      </a:r>
                      <a:endParaRPr lang="fr-BE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227</a:t>
                      </a:r>
                      <a:endParaRPr lang="fr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908 (12%)</a:t>
                      </a:r>
                      <a:endParaRPr lang="fr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86</a:t>
                      </a:r>
                      <a:endParaRPr lang="fr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2161 (28,6%)</a:t>
                      </a:r>
                      <a:endParaRPr lang="fr-BE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b="1" dirty="0"/>
                        <a:t>3069 (40,6%)</a:t>
                      </a:r>
                      <a:endParaRPr lang="fr-BE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281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03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EC6637-9925-4531-7154-AC2AF0C88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Evolution 2017-2023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9C3181A-8C83-2B05-3EA2-B38B09E0BA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fr-BE"/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363807"/>
              </p:ext>
            </p:extLst>
          </p:nvPr>
        </p:nvGraphicFramePr>
        <p:xfrm>
          <a:off x="3225375" y="2392651"/>
          <a:ext cx="14373308" cy="7935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349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D96F7-66DA-CC45-EA13-57991F22A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6BE7A9-9250-91DE-1305-F2072A920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Evolution 2017-2023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5B8BE7B7-B89E-CB22-3E58-502D510286B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fr-BE"/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0BDC6497-BDCF-F6E3-E36B-68A97C23A5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9200935"/>
              </p:ext>
            </p:extLst>
          </p:nvPr>
        </p:nvGraphicFramePr>
        <p:xfrm>
          <a:off x="2191225" y="2337214"/>
          <a:ext cx="16532873" cy="7369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F3737071-1E95-C707-8061-CBFAA150ECA4}"/>
              </a:ext>
            </a:extLst>
          </p:cNvPr>
          <p:cNvSpPr txBox="1"/>
          <p:nvPr/>
        </p:nvSpPr>
        <p:spPr>
          <a:xfrm>
            <a:off x="3257549" y="10215563"/>
            <a:ext cx="1473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taux de couverture est le rapport entre le nombre total de places et une estimation du nombre d’enfants en âge de fréquenter les milieux d’accueil.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5328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47D8D-077E-21D9-7E43-91838AC45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947DF0-FB08-C3A0-59E7-2004AA4E4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Evolution 2016-2023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ABB0ACAF-E506-371F-F899-AB5BB41378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fr-BE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1539398"/>
              </p:ext>
            </p:extLst>
          </p:nvPr>
        </p:nvGraphicFramePr>
        <p:xfrm>
          <a:off x="2757488" y="1657350"/>
          <a:ext cx="16516350" cy="8687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104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33BFBC-6F11-1B33-3BBE-E4FA3FC33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Chapitre 2</a:t>
            </a:r>
            <a:br>
              <a:rPr lang="fr-FR" dirty="0"/>
            </a:br>
            <a:r>
              <a:rPr lang="fr-FR" dirty="0"/>
              <a:t>Perspectives 2026 (Cigogne)</a:t>
            </a:r>
          </a:p>
        </p:txBody>
      </p:sp>
    </p:spTree>
    <p:extLst>
      <p:ext uri="{BB962C8B-B14F-4D97-AF65-F5344CB8AC3E}">
        <p14:creationId xmlns:p14="http://schemas.microsoft.com/office/powerpoint/2010/main" val="8228770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Cover">
  <a:themeElements>
    <a:clrScheme name="ONE-23-28857-PPT 4">
      <a:dk1>
        <a:srgbClr val="575756"/>
      </a:dk1>
      <a:lt1>
        <a:srgbClr val="FFFFFF"/>
      </a:lt1>
      <a:dk2>
        <a:srgbClr val="277AB6"/>
      </a:dk2>
      <a:lt2>
        <a:srgbClr val="FFFFFF"/>
      </a:lt2>
      <a:accent1>
        <a:srgbClr val="E30044"/>
      </a:accent1>
      <a:accent2>
        <a:srgbClr val="E55C66"/>
      </a:accent2>
      <a:accent3>
        <a:srgbClr val="E69E9B"/>
      </a:accent3>
      <a:accent4>
        <a:srgbClr val="6CBAFF"/>
      </a:accent4>
      <a:accent5>
        <a:srgbClr val="5B9BD5"/>
      </a:accent5>
      <a:accent6>
        <a:srgbClr val="277AB5"/>
      </a:accent6>
      <a:hlink>
        <a:srgbClr val="E30044"/>
      </a:hlink>
      <a:folHlink>
        <a:srgbClr val="277AB6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apitre-Bleu">
  <a:themeElements>
    <a:clrScheme name="ONE-23-28857-PPT 4">
      <a:dk1>
        <a:srgbClr val="575756"/>
      </a:dk1>
      <a:lt1>
        <a:srgbClr val="FFFFFF"/>
      </a:lt1>
      <a:dk2>
        <a:srgbClr val="277AB6"/>
      </a:dk2>
      <a:lt2>
        <a:srgbClr val="FFFFFF"/>
      </a:lt2>
      <a:accent1>
        <a:srgbClr val="E30044"/>
      </a:accent1>
      <a:accent2>
        <a:srgbClr val="E55C66"/>
      </a:accent2>
      <a:accent3>
        <a:srgbClr val="E69E9B"/>
      </a:accent3>
      <a:accent4>
        <a:srgbClr val="6CBAFF"/>
      </a:accent4>
      <a:accent5>
        <a:srgbClr val="5B9BD5"/>
      </a:accent5>
      <a:accent6>
        <a:srgbClr val="277AB5"/>
      </a:accent6>
      <a:hlink>
        <a:srgbClr val="E30044"/>
      </a:hlink>
      <a:folHlink>
        <a:srgbClr val="277AB6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apitre-Rouge">
  <a:themeElements>
    <a:clrScheme name="ONE-23-28857-PPT 4">
      <a:dk1>
        <a:srgbClr val="575756"/>
      </a:dk1>
      <a:lt1>
        <a:srgbClr val="FFFFFF"/>
      </a:lt1>
      <a:dk2>
        <a:srgbClr val="277AB6"/>
      </a:dk2>
      <a:lt2>
        <a:srgbClr val="FFFFFF"/>
      </a:lt2>
      <a:accent1>
        <a:srgbClr val="E30044"/>
      </a:accent1>
      <a:accent2>
        <a:srgbClr val="E55C66"/>
      </a:accent2>
      <a:accent3>
        <a:srgbClr val="E69E9B"/>
      </a:accent3>
      <a:accent4>
        <a:srgbClr val="6CBAFF"/>
      </a:accent4>
      <a:accent5>
        <a:srgbClr val="5B9BD5"/>
      </a:accent5>
      <a:accent6>
        <a:srgbClr val="277AB5"/>
      </a:accent6>
      <a:hlink>
        <a:srgbClr val="E30044"/>
      </a:hlink>
      <a:folHlink>
        <a:srgbClr val="277AB6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age interne-bleu">
  <a:themeElements>
    <a:clrScheme name="ONE-23-28857-PPT 4">
      <a:dk1>
        <a:srgbClr val="575756"/>
      </a:dk1>
      <a:lt1>
        <a:srgbClr val="FFFFFF"/>
      </a:lt1>
      <a:dk2>
        <a:srgbClr val="277AB6"/>
      </a:dk2>
      <a:lt2>
        <a:srgbClr val="FFFFFF"/>
      </a:lt2>
      <a:accent1>
        <a:srgbClr val="E30044"/>
      </a:accent1>
      <a:accent2>
        <a:srgbClr val="E55C66"/>
      </a:accent2>
      <a:accent3>
        <a:srgbClr val="E69E9B"/>
      </a:accent3>
      <a:accent4>
        <a:srgbClr val="6CBAFF"/>
      </a:accent4>
      <a:accent5>
        <a:srgbClr val="5B9BD5"/>
      </a:accent5>
      <a:accent6>
        <a:srgbClr val="277AB5"/>
      </a:accent6>
      <a:hlink>
        <a:srgbClr val="E30044"/>
      </a:hlink>
      <a:folHlink>
        <a:srgbClr val="277AB6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Page interne-rouge">
  <a:themeElements>
    <a:clrScheme name="ONE-23-28857-PPT 4">
      <a:dk1>
        <a:srgbClr val="575756"/>
      </a:dk1>
      <a:lt1>
        <a:srgbClr val="FFFFFF"/>
      </a:lt1>
      <a:dk2>
        <a:srgbClr val="277AB6"/>
      </a:dk2>
      <a:lt2>
        <a:srgbClr val="FFFFFF"/>
      </a:lt2>
      <a:accent1>
        <a:srgbClr val="E30044"/>
      </a:accent1>
      <a:accent2>
        <a:srgbClr val="E55C66"/>
      </a:accent2>
      <a:accent3>
        <a:srgbClr val="E69E9B"/>
      </a:accent3>
      <a:accent4>
        <a:srgbClr val="6CBAFF"/>
      </a:accent4>
      <a:accent5>
        <a:srgbClr val="5B9BD5"/>
      </a:accent5>
      <a:accent6>
        <a:srgbClr val="277AB5"/>
      </a:accent6>
      <a:hlink>
        <a:srgbClr val="E30044"/>
      </a:hlink>
      <a:folHlink>
        <a:srgbClr val="277AB6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820</TotalTime>
  <Words>444</Words>
  <Application>Microsoft Office PowerPoint</Application>
  <PresentationFormat>Personnalisé</PresentationFormat>
  <Paragraphs>139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Aptos</vt:lpstr>
      <vt:lpstr>Arial</vt:lpstr>
      <vt:lpstr>Trebuchet MS</vt:lpstr>
      <vt:lpstr>Cover</vt:lpstr>
      <vt:lpstr>Chapitre-Bleu</vt:lpstr>
      <vt:lpstr>Chapitre-Rouge</vt:lpstr>
      <vt:lpstr>Page interne-bleu</vt:lpstr>
      <vt:lpstr>Page interne-rouge</vt:lpstr>
      <vt:lpstr>Offre d’accueil Petite Enfance en province de Luxembourg</vt:lpstr>
      <vt:lpstr>Sommaire</vt:lpstr>
      <vt:lpstr>Chapitre 1 Offre d’accueil au 31/12/2023 et évolution</vt:lpstr>
      <vt:lpstr>Paysage de l’accueil</vt:lpstr>
      <vt:lpstr>Structures et places au 31/12/2023</vt:lpstr>
      <vt:lpstr>Evolution 2017-2023</vt:lpstr>
      <vt:lpstr>Evolution 2017-2023</vt:lpstr>
      <vt:lpstr>Evolution 2016-2023</vt:lpstr>
      <vt:lpstr>Chapitre 2 Perspectives 2026 (Cigogne)</vt:lpstr>
      <vt:lpstr>Structures et places au 31/08/2026</vt:lpstr>
      <vt:lpstr>Estimation de personnel supplémentaire au 31/08/2026</vt:lpstr>
      <vt:lpstr>Questions ?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@ Expansion</dc:creator>
  <cp:lastModifiedBy>LEYDER Stephan</cp:lastModifiedBy>
  <cp:revision>37</cp:revision>
  <cp:lastPrinted>2024-12-10T16:12:01Z</cp:lastPrinted>
  <dcterms:created xsi:type="dcterms:W3CDTF">2020-10-19T12:11:28Z</dcterms:created>
  <dcterms:modified xsi:type="dcterms:W3CDTF">2024-12-10T17:02:26Z</dcterms:modified>
</cp:coreProperties>
</file>