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7" r:id="rId2"/>
    <p:sldMasterId id="2147483723" r:id="rId3"/>
    <p:sldMasterId id="2147483669" r:id="rId4"/>
    <p:sldMasterId id="2147483699" r:id="rId5"/>
  </p:sldMasterIdLst>
  <p:notesMasterIdLst>
    <p:notesMasterId r:id="rId25"/>
  </p:notesMasterIdLst>
  <p:handoutMasterIdLst>
    <p:handoutMasterId r:id="rId26"/>
  </p:handoutMasterIdLst>
  <p:sldIdLst>
    <p:sldId id="268" r:id="rId6"/>
    <p:sldId id="271" r:id="rId7"/>
    <p:sldId id="282" r:id="rId8"/>
    <p:sldId id="283" r:id="rId9"/>
    <p:sldId id="286" r:id="rId10"/>
    <p:sldId id="284" r:id="rId11"/>
    <p:sldId id="288" r:id="rId12"/>
    <p:sldId id="287" r:id="rId13"/>
    <p:sldId id="290" r:id="rId14"/>
    <p:sldId id="291" r:id="rId15"/>
    <p:sldId id="292" r:id="rId16"/>
    <p:sldId id="289" r:id="rId17"/>
    <p:sldId id="295" r:id="rId18"/>
    <p:sldId id="304" r:id="rId19"/>
    <p:sldId id="303" r:id="rId20"/>
    <p:sldId id="302" r:id="rId21"/>
    <p:sldId id="294" r:id="rId22"/>
    <p:sldId id="298" r:id="rId23"/>
    <p:sldId id="300" r:id="rId24"/>
  </p:sldIdLst>
  <p:sldSz cx="20105688" cy="11310938"/>
  <p:notesSz cx="6889750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DEB"/>
    <a:srgbClr val="EEF2F9"/>
    <a:srgbClr val="131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84645" autoAdjust="0"/>
  </p:normalViewPr>
  <p:slideViewPr>
    <p:cSldViewPr snapToGrid="0" snapToObjects="1">
      <p:cViewPr varScale="1">
        <p:scale>
          <a:sx n="43" d="100"/>
          <a:sy n="43" d="100"/>
        </p:scale>
        <p:origin x="1397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62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2037A80-29A0-FEE6-25F7-214B941DFE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 dirty="0">
              <a:latin typeface="Trebuchet MS" panose="020B0703020202090204" pitchFamily="34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D2D6113-5C0D-94B1-F532-9532AC6BF5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697F58E-C43E-D14C-936C-3ED3E2AC77AA}" type="datetimeFigureOut">
              <a:rPr lang="fr-FR" smtClean="0">
                <a:latin typeface="Trebuchet MS" panose="020B0703020202090204" pitchFamily="34" charset="0"/>
              </a:rPr>
              <a:t>20/11/2024</a:t>
            </a:fld>
            <a:endParaRPr lang="fr-FR" dirty="0">
              <a:latin typeface="Trebuchet MS" panose="020B070302020209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8DAA4EA-42F7-25CA-1719-CA3D2B3322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FR" dirty="0">
              <a:latin typeface="Trebuchet MS" panose="020B070302020209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19AF46F-B0EA-E17F-D7FF-F2CF32A11A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2689A8F-8DF6-B443-A1BC-E39A9E2B8699}" type="slidenum">
              <a:rPr lang="fr-FR" smtClean="0">
                <a:latin typeface="Trebuchet MS" panose="020B0703020202090204" pitchFamily="34" charset="0"/>
              </a:rPr>
              <a:t>‹N°›</a:t>
            </a:fld>
            <a:endParaRPr lang="fr-FR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204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11F7B11-0263-4F21-8F2F-260B47AAFE9E}" type="datetimeFigureOut">
              <a:rPr lang="fr-BE" smtClean="0"/>
              <a:t>20-11-24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BB29BBB-62C9-48B1-AF2D-7838A002C91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14072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29BBB-62C9-48B1-AF2D-7838A002C914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47111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Les responsables de projet AES</a:t>
            </a:r>
          </a:p>
          <a:p>
            <a:r>
              <a:rPr lang="fr-BE" dirty="0"/>
              <a:t>Les coordinateurs ATL </a:t>
            </a:r>
          </a:p>
          <a:p>
            <a:r>
              <a:rPr lang="fr-BE" dirty="0"/>
              <a:t>Les professionnels de l’ONE CAL – Stephan - AC</a:t>
            </a:r>
          </a:p>
          <a:p>
            <a:pPr defTabSz="966155"/>
            <a:r>
              <a:rPr lang="fr-BE" dirty="0"/>
              <a:t>Les intervenants de la journées</a:t>
            </a:r>
          </a:p>
          <a:p>
            <a:r>
              <a:rPr lang="fr-BE" dirty="0"/>
              <a:t>La représentante de la ministre de l’enfance Valérie </a:t>
            </a:r>
            <a:r>
              <a:rPr lang="fr-BE" dirty="0" err="1"/>
              <a:t>Lescrenier</a:t>
            </a:r>
            <a:r>
              <a:rPr lang="fr-BE" dirty="0"/>
              <a:t> – madame Caroline Henry</a:t>
            </a:r>
          </a:p>
          <a:p>
            <a:r>
              <a:rPr lang="fr-BE" dirty="0"/>
              <a:t>Les membres de la coordination provinciale des coordinateurs ATL</a:t>
            </a:r>
          </a:p>
          <a:p>
            <a:endParaRPr lang="fr-BE" dirty="0"/>
          </a:p>
          <a:p>
            <a:r>
              <a:rPr lang="fr-BE" dirty="0"/>
              <a:t>Est-ce que j’ai oublié quelqu’un? 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29BBB-62C9-48B1-AF2D-7838A002C914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29324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JE voulais vous remercier, chers responsable d’équipe car toutes les études le mettent en avant que ce soit dans le champ de l’accueil de l’enfance ou dans le champ scolaire, l’effet «  direction » est déterminant dans la qualité de l’accueil. </a:t>
            </a:r>
          </a:p>
          <a:p>
            <a:r>
              <a:rPr lang="fr-BE" dirty="0"/>
              <a:t>Vous êtes des personnes qui avez un vrai pouvoir d’influence sur le développement d’espaces d’éducation et de socialisation des enfants!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29BBB-62C9-48B1-AF2D-7838A002C914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34218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Petit test pour savoir qui est qui?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29BBB-62C9-48B1-AF2D-7838A002C914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33689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Et pourtant une fonction essentielle pour permettre la rétention du personnel et lui permettre de se  professionnaliser.  En effet souvent confronter à des personnes non formée et parfois éloignée du travail, il est indispensable d’accompagner ces personnes et cela nécessite du temps. </a:t>
            </a:r>
          </a:p>
          <a:p>
            <a:endParaRPr lang="fr-BE" dirty="0"/>
          </a:p>
          <a:p>
            <a:r>
              <a:rPr lang="fr-BE" dirty="0"/>
              <a:t>D’où la volonté de vous proposer une journée sur la fonction de GRH</a:t>
            </a:r>
          </a:p>
          <a:p>
            <a:endParaRPr lang="fr-BE" dirty="0"/>
          </a:p>
          <a:p>
            <a:r>
              <a:rPr lang="fr-BE" dirty="0"/>
              <a:t>La notion de temps. Ce qui avait été évoqué, c’est également l’importance d’avoir un financement prévu exclusivement pour cette fonction dans l’AES! 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29BBB-62C9-48B1-AF2D-7838A002C914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825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Formation continue qui s’</a:t>
            </a:r>
            <a:r>
              <a:rPr lang="fr-BE" dirty="0" err="1"/>
              <a:t>appuye</a:t>
            </a:r>
            <a:r>
              <a:rPr lang="fr-BE" dirty="0"/>
              <a:t> notamment sur le carnet de bord, outil d’accompagnement du professionnel tout au long de son parcours professionnel.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29BBB-62C9-48B1-AF2D-7838A002C914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94335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Pause prise dans le sous groupe</a:t>
            </a:r>
          </a:p>
          <a:p>
            <a:r>
              <a:rPr lang="fr-BE" dirty="0"/>
              <a:t>Ce sont des ateliers de découvertes pour donner envie d’aller plus loin. Ce n’est pas sur une journée qu’on va pouvoir décortiquer l’ensemble de cette facette du métier.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29BBB-62C9-48B1-AF2D-7838A002C914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16330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Respecter le rythme, il faut oser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29BBB-62C9-48B1-AF2D-7838A002C914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927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Feuillet pour aller plus loin.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29BBB-62C9-48B1-AF2D-7838A002C914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34768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authwall?trk=bf&amp;trkInfo=AQFolYsOxXiPoAAAAYnkGQAYEa5RWzaSHWMR_duQ5lbJoVjtUXxP4YFaq5ilz2Ug76rrLOdtmgnt0Eth6Ivh3l9A9Mhdrth8Ple-KCfiWRRMoXPmmrbImUIilzvymtUx32HRxfQ=&amp;original_referer=&amp;sessionRedirect=https%3A%2F%2Ffr.linkedin.com%2Fcompany%2Foffice-de-la-naissance-et-de-l%2527enfance" TargetMode="External"/><Relationship Id="rId13" Type="http://schemas.openxmlformats.org/officeDocument/2006/relationships/image" Target="../media/image8.png"/><Relationship Id="rId3" Type="http://schemas.openxmlformats.org/officeDocument/2006/relationships/hyperlink" Target="mailto:info@one.be" TargetMode="External"/><Relationship Id="rId7" Type="http://schemas.openxmlformats.org/officeDocument/2006/relationships/image" Target="../media/image5.png"/><Relationship Id="rId12" Type="http://schemas.openxmlformats.org/officeDocument/2006/relationships/hyperlink" Target="https://www.youtube.com/user/onetvbe" TargetMode="External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onebelgique/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hyperlink" Target="https://www.one.be/public/" TargetMode="External"/><Relationship Id="rId10" Type="http://schemas.openxmlformats.org/officeDocument/2006/relationships/hyperlink" Target="https://twitter.com/ONE_belgique?lang=fr" TargetMode="External"/><Relationship Id="rId4" Type="http://schemas.openxmlformats.org/officeDocument/2006/relationships/hyperlink" Target="https://www.facebook.com/office.naissance.enfance/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63DEA3E-339B-9638-9E89-DBB4F1B1E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57"/>
          <a:stretch/>
        </p:blipFill>
        <p:spPr>
          <a:xfrm>
            <a:off x="6661436" y="0"/>
            <a:ext cx="13444251" cy="11310938"/>
          </a:xfrm>
          <a:prstGeom prst="rect">
            <a:avLst/>
          </a:prstGeom>
        </p:spPr>
      </p:pic>
      <p:sp>
        <p:nvSpPr>
          <p:cNvPr id="10" name="Masque">
            <a:extLst>
              <a:ext uri="{FF2B5EF4-FFF2-40B4-BE49-F238E27FC236}">
                <a16:creationId xmlns:a16="http://schemas.microsoft.com/office/drawing/2014/main" id="{055EB625-53AE-E7F3-866B-97CFFE731A20}"/>
              </a:ext>
            </a:extLst>
          </p:cNvPr>
          <p:cNvSpPr/>
          <p:nvPr userDrawn="1"/>
        </p:nvSpPr>
        <p:spPr>
          <a:xfrm>
            <a:off x="-5764" y="7567"/>
            <a:ext cx="13250863" cy="11310737"/>
          </a:xfrm>
          <a:custGeom>
            <a:avLst/>
            <a:gdLst>
              <a:gd name="connsiteX0" fmla="*/ 0 w 13250863"/>
              <a:gd name="connsiteY0" fmla="*/ 0 h 11310737"/>
              <a:gd name="connsiteX1" fmla="*/ 11123118 w 13250863"/>
              <a:gd name="connsiteY1" fmla="*/ 0 h 11310737"/>
              <a:gd name="connsiteX2" fmla="*/ 11215322 w 13250863"/>
              <a:gd name="connsiteY2" fmla="*/ 106445 h 11310737"/>
              <a:gd name="connsiteX3" fmla="*/ 13250863 w 13250863"/>
              <a:gd name="connsiteY3" fmla="*/ 5776622 h 11310737"/>
              <a:gd name="connsiteX4" fmla="*/ 11479953 w 13250863"/>
              <a:gd name="connsiteY4" fmla="*/ 11110054 h 11310737"/>
              <a:gd name="connsiteX5" fmla="*/ 11322247 w 13250863"/>
              <a:gd name="connsiteY5" fmla="*/ 11310737 h 11310737"/>
              <a:gd name="connsiteX6" fmla="*/ 0 w 13250863"/>
              <a:gd name="connsiteY6" fmla="*/ 11310737 h 1131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50863" h="11310737">
                <a:moveTo>
                  <a:pt x="0" y="0"/>
                </a:moveTo>
                <a:lnTo>
                  <a:pt x="11123118" y="0"/>
                </a:lnTo>
                <a:lnTo>
                  <a:pt x="11215322" y="106445"/>
                </a:lnTo>
                <a:cubicBezTo>
                  <a:pt x="12486967" y="1647322"/>
                  <a:pt x="13250863" y="3622763"/>
                  <a:pt x="13250863" y="5776622"/>
                </a:cubicBezTo>
                <a:cubicBezTo>
                  <a:pt x="13250863" y="7776634"/>
                  <a:pt x="12592198" y="9622806"/>
                  <a:pt x="11479953" y="11110054"/>
                </a:cubicBezTo>
                <a:lnTo>
                  <a:pt x="11322247" y="11310737"/>
                </a:lnTo>
                <a:lnTo>
                  <a:pt x="0" y="1131073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 b="0" i="0" dirty="0">
              <a:latin typeface="Trebuchet MS" panose="020B070302020209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749" y="4167990"/>
            <a:ext cx="8380730" cy="3937882"/>
          </a:xfrm>
        </p:spPr>
        <p:txBody>
          <a:bodyPr anchor="b">
            <a:normAutofit/>
          </a:bodyPr>
          <a:lstStyle>
            <a:lvl1pPr algn="l">
              <a:defRPr sz="8500" b="0" i="0">
                <a:solidFill>
                  <a:schemeClr val="tx2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749" y="8581516"/>
            <a:ext cx="8380730" cy="1366640"/>
          </a:xfrm>
        </p:spPr>
        <p:txBody>
          <a:bodyPr>
            <a:normAutofit/>
          </a:bodyPr>
          <a:lstStyle>
            <a:lvl1pPr marL="0" indent="0" algn="l">
              <a:buNone/>
              <a:defRPr sz="3500" b="0" i="0">
                <a:latin typeface="Trebuchet MS" panose="020B0703020202090204" pitchFamily="34" charset="0"/>
              </a:defRPr>
            </a:lvl1pPr>
            <a:lvl2pPr marL="753969" indent="0" algn="ctr">
              <a:buNone/>
              <a:defRPr sz="3298"/>
            </a:lvl2pPr>
            <a:lvl3pPr marL="1507937" indent="0" algn="ctr">
              <a:buNone/>
              <a:defRPr sz="2968"/>
            </a:lvl3pPr>
            <a:lvl4pPr marL="2261906" indent="0" algn="ctr">
              <a:buNone/>
              <a:defRPr sz="2639"/>
            </a:lvl4pPr>
            <a:lvl5pPr marL="3015874" indent="0" algn="ctr">
              <a:buNone/>
              <a:defRPr sz="2639"/>
            </a:lvl5pPr>
            <a:lvl6pPr marL="3769843" indent="0" algn="ctr">
              <a:buNone/>
              <a:defRPr sz="2639"/>
            </a:lvl6pPr>
            <a:lvl7pPr marL="4523811" indent="0" algn="ctr">
              <a:buNone/>
              <a:defRPr sz="2639"/>
            </a:lvl7pPr>
            <a:lvl8pPr marL="5277780" indent="0" algn="ctr">
              <a:buNone/>
              <a:defRPr sz="2639"/>
            </a:lvl8pPr>
            <a:lvl9pPr marL="6031748" indent="0" algn="ctr">
              <a:buNone/>
              <a:defRPr sz="2639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F6ABB92-6209-5264-2062-5834FB0553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749" y="1573248"/>
            <a:ext cx="3274616" cy="1840534"/>
          </a:xfrm>
          <a:prstGeom prst="rect">
            <a:avLst/>
          </a:prstGeom>
        </p:spPr>
      </p:pic>
      <p:sp>
        <p:nvSpPr>
          <p:cNvPr id="9" name="Espace réservé pour une image  9">
            <a:extLst>
              <a:ext uri="{FF2B5EF4-FFF2-40B4-BE49-F238E27FC236}">
                <a16:creationId xmlns:a16="http://schemas.microsoft.com/office/drawing/2014/main" id="{CD982D2D-3865-0603-A04D-A69A572AA8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4568" y="1771088"/>
            <a:ext cx="2638471" cy="121559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LOGO SUPPLEMENTAIRE</a:t>
            </a:r>
          </a:p>
        </p:txBody>
      </p:sp>
    </p:spTree>
    <p:extLst>
      <p:ext uri="{BB962C8B-B14F-4D97-AF65-F5344CB8AC3E}">
        <p14:creationId xmlns:p14="http://schemas.microsoft.com/office/powerpoint/2010/main" val="84920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-avec image 0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A0507F8-FEF0-7844-C6AA-1B872481A2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4" y="0"/>
            <a:ext cx="20094157" cy="11310937"/>
          </a:xfrm>
          <a:prstGeom prst="rect">
            <a:avLst/>
          </a:prstGeom>
        </p:spPr>
      </p:pic>
      <p:sp>
        <p:nvSpPr>
          <p:cNvPr id="3" name="Masque">
            <a:extLst>
              <a:ext uri="{FF2B5EF4-FFF2-40B4-BE49-F238E27FC236}">
                <a16:creationId xmlns:a16="http://schemas.microsoft.com/office/drawing/2014/main" id="{EF9069B4-BA90-2020-1414-D9EF72941878}"/>
              </a:ext>
            </a:extLst>
          </p:cNvPr>
          <p:cNvSpPr/>
          <p:nvPr userDrawn="1"/>
        </p:nvSpPr>
        <p:spPr>
          <a:xfrm>
            <a:off x="0" y="0"/>
            <a:ext cx="20105688" cy="11310938"/>
          </a:xfrm>
          <a:custGeom>
            <a:avLst/>
            <a:gdLst/>
            <a:ahLst/>
            <a:cxnLst/>
            <a:rect l="l" t="t" r="r" b="b"/>
            <a:pathLst>
              <a:path w="19685635" h="3996054">
                <a:moveTo>
                  <a:pt x="0" y="3995983"/>
                </a:moveTo>
                <a:lnTo>
                  <a:pt x="19685264" y="3995983"/>
                </a:lnTo>
                <a:lnTo>
                  <a:pt x="19685264" y="0"/>
                </a:lnTo>
                <a:lnTo>
                  <a:pt x="0" y="0"/>
                </a:lnTo>
                <a:lnTo>
                  <a:pt x="0" y="3995983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b="0" i="0" dirty="0">
              <a:latin typeface="Trebuchet MS" panose="020B070302020209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794" y="0"/>
            <a:ext cx="17341156" cy="11310937"/>
          </a:xfrm>
        </p:spPr>
        <p:txBody>
          <a:bodyPr anchor="ctr" anchorCtr="0">
            <a:normAutofit/>
          </a:bodyPr>
          <a:lstStyle>
            <a:lvl1pPr algn="ctr">
              <a:defRPr sz="9500" b="0" i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26850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-sans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sque">
            <a:extLst>
              <a:ext uri="{FF2B5EF4-FFF2-40B4-BE49-F238E27FC236}">
                <a16:creationId xmlns:a16="http://schemas.microsoft.com/office/drawing/2014/main" id="{5E54377D-1A4E-2418-646C-2DD4D60E9F8E}"/>
              </a:ext>
            </a:extLst>
          </p:cNvPr>
          <p:cNvSpPr/>
          <p:nvPr userDrawn="1"/>
        </p:nvSpPr>
        <p:spPr>
          <a:xfrm>
            <a:off x="5847258" y="7567"/>
            <a:ext cx="14252286" cy="9500117"/>
          </a:xfrm>
          <a:custGeom>
            <a:avLst/>
            <a:gdLst>
              <a:gd name="connsiteX0" fmla="*/ 21281 w 14252286"/>
              <a:gd name="connsiteY0" fmla="*/ 0 h 9500117"/>
              <a:gd name="connsiteX1" fmla="*/ 14252286 w 14252286"/>
              <a:gd name="connsiteY1" fmla="*/ 0 h 9500117"/>
              <a:gd name="connsiteX2" fmla="*/ 14252286 w 14252286"/>
              <a:gd name="connsiteY2" fmla="*/ 7725448 h 9500117"/>
              <a:gd name="connsiteX3" fmla="*/ 14247502 w 14252286"/>
              <a:gd name="connsiteY3" fmla="*/ 7729207 h 9500117"/>
              <a:gd name="connsiteX4" fmla="*/ 8914071 w 14252286"/>
              <a:gd name="connsiteY4" fmla="*/ 9500117 h 9500117"/>
              <a:gd name="connsiteX5" fmla="*/ 0 w 14252286"/>
              <a:gd name="connsiteY5" fmla="*/ 586045 h 9500117"/>
              <a:gd name="connsiteX6" fmla="*/ 11599 w 14252286"/>
              <a:gd name="connsiteY6" fmla="*/ 127328 h 950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52286" h="9500117">
                <a:moveTo>
                  <a:pt x="21281" y="0"/>
                </a:moveTo>
                <a:lnTo>
                  <a:pt x="14252286" y="0"/>
                </a:lnTo>
                <a:lnTo>
                  <a:pt x="14252286" y="7725448"/>
                </a:lnTo>
                <a:lnTo>
                  <a:pt x="14247502" y="7729207"/>
                </a:lnTo>
                <a:cubicBezTo>
                  <a:pt x="12760256" y="8841452"/>
                  <a:pt x="10914083" y="9500117"/>
                  <a:pt x="8914071" y="9500117"/>
                </a:cubicBezTo>
                <a:cubicBezTo>
                  <a:pt x="3990965" y="9500117"/>
                  <a:pt x="0" y="5509151"/>
                  <a:pt x="0" y="586045"/>
                </a:cubicBezTo>
                <a:cubicBezTo>
                  <a:pt x="0" y="432198"/>
                  <a:pt x="3897" y="279262"/>
                  <a:pt x="11599" y="127328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0" i="0" dirty="0">
              <a:latin typeface="Trebuchet MS" panose="020B070302020209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794" y="0"/>
            <a:ext cx="17341156" cy="11310937"/>
          </a:xfrm>
        </p:spPr>
        <p:txBody>
          <a:bodyPr anchor="ctr" anchorCtr="0">
            <a:normAutofit/>
          </a:bodyPr>
          <a:lstStyle>
            <a:lvl1pPr algn="ctr">
              <a:defRPr sz="9500" b="0" i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4943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-avec image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31E5371-C2D6-9828-7700-4377F2A4BA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5" y="0"/>
            <a:ext cx="20094158" cy="11310938"/>
          </a:xfrm>
          <a:prstGeom prst="rect">
            <a:avLst/>
          </a:prstGeom>
          <a:noFill/>
        </p:spPr>
      </p:pic>
      <p:sp>
        <p:nvSpPr>
          <p:cNvPr id="4" name="Masque">
            <a:extLst>
              <a:ext uri="{FF2B5EF4-FFF2-40B4-BE49-F238E27FC236}">
                <a16:creationId xmlns:a16="http://schemas.microsoft.com/office/drawing/2014/main" id="{1B4EE365-0041-6757-7C39-BF4C7DB64FC0}"/>
              </a:ext>
            </a:extLst>
          </p:cNvPr>
          <p:cNvSpPr/>
          <p:nvPr userDrawn="1"/>
        </p:nvSpPr>
        <p:spPr>
          <a:xfrm>
            <a:off x="-5765" y="7566"/>
            <a:ext cx="20105688" cy="11310938"/>
          </a:xfrm>
          <a:custGeom>
            <a:avLst/>
            <a:gdLst/>
            <a:ahLst/>
            <a:cxnLst/>
            <a:rect l="l" t="t" r="r" b="b"/>
            <a:pathLst>
              <a:path w="19685635" h="3996054">
                <a:moveTo>
                  <a:pt x="0" y="3995983"/>
                </a:moveTo>
                <a:lnTo>
                  <a:pt x="19685264" y="3995983"/>
                </a:lnTo>
                <a:lnTo>
                  <a:pt x="19685264" y="0"/>
                </a:lnTo>
                <a:lnTo>
                  <a:pt x="0" y="0"/>
                </a:lnTo>
                <a:lnTo>
                  <a:pt x="0" y="399598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txBody>
          <a:bodyPr wrap="square" lIns="0" tIns="0" rIns="0" bIns="0" rtlCol="0"/>
          <a:lstStyle/>
          <a:p>
            <a:endParaRPr b="0" i="0" dirty="0">
              <a:latin typeface="Trebuchet MS" panose="020B070302020209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794" y="0"/>
            <a:ext cx="17341156" cy="11310937"/>
          </a:xfrm>
        </p:spPr>
        <p:txBody>
          <a:bodyPr anchor="ctr" anchorCtr="0">
            <a:normAutofit/>
          </a:bodyPr>
          <a:lstStyle>
            <a:lvl1pPr algn="ctr">
              <a:defRPr sz="9500" b="0" i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813903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-avec image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6F4075F-B2A2-9C12-44A7-71A47DEF94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5" y="-7567"/>
            <a:ext cx="20094158" cy="11310937"/>
          </a:xfrm>
          <a:prstGeom prst="rect">
            <a:avLst/>
          </a:prstGeom>
        </p:spPr>
      </p:pic>
      <p:sp>
        <p:nvSpPr>
          <p:cNvPr id="4" name="Masque">
            <a:extLst>
              <a:ext uri="{FF2B5EF4-FFF2-40B4-BE49-F238E27FC236}">
                <a16:creationId xmlns:a16="http://schemas.microsoft.com/office/drawing/2014/main" id="{1B4EE365-0041-6757-7C39-BF4C7DB64FC0}"/>
              </a:ext>
            </a:extLst>
          </p:cNvPr>
          <p:cNvSpPr/>
          <p:nvPr userDrawn="1"/>
        </p:nvSpPr>
        <p:spPr>
          <a:xfrm>
            <a:off x="0" y="0"/>
            <a:ext cx="20105688" cy="11310938"/>
          </a:xfrm>
          <a:custGeom>
            <a:avLst/>
            <a:gdLst/>
            <a:ahLst/>
            <a:cxnLst/>
            <a:rect l="l" t="t" r="r" b="b"/>
            <a:pathLst>
              <a:path w="19685635" h="3996054">
                <a:moveTo>
                  <a:pt x="0" y="3995983"/>
                </a:moveTo>
                <a:lnTo>
                  <a:pt x="19685264" y="3995983"/>
                </a:lnTo>
                <a:lnTo>
                  <a:pt x="19685264" y="0"/>
                </a:lnTo>
                <a:lnTo>
                  <a:pt x="0" y="0"/>
                </a:lnTo>
                <a:lnTo>
                  <a:pt x="0" y="399598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txBody>
          <a:bodyPr wrap="square" lIns="0" tIns="0" rIns="0" bIns="0" rtlCol="0"/>
          <a:lstStyle/>
          <a:p>
            <a:endParaRPr b="0" i="0" dirty="0">
              <a:latin typeface="Trebuchet MS" panose="020B070302020209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794" y="0"/>
            <a:ext cx="17341156" cy="11310937"/>
          </a:xfrm>
        </p:spPr>
        <p:txBody>
          <a:bodyPr anchor="ctr" anchorCtr="0">
            <a:normAutofit/>
          </a:bodyPr>
          <a:lstStyle>
            <a:lvl1pPr algn="ctr">
              <a:defRPr sz="9500" b="0" i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37530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-avec image 0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DEB2FB5-A796-E1EC-A5E9-2D24077531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7"/>
          <a:stretch/>
        </p:blipFill>
        <p:spPr>
          <a:xfrm>
            <a:off x="0" y="7566"/>
            <a:ext cx="20105688" cy="11303370"/>
          </a:xfrm>
          <a:prstGeom prst="rect">
            <a:avLst/>
          </a:prstGeom>
        </p:spPr>
      </p:pic>
      <p:sp>
        <p:nvSpPr>
          <p:cNvPr id="4" name="Masque">
            <a:extLst>
              <a:ext uri="{FF2B5EF4-FFF2-40B4-BE49-F238E27FC236}">
                <a16:creationId xmlns:a16="http://schemas.microsoft.com/office/drawing/2014/main" id="{1B4EE365-0041-6757-7C39-BF4C7DB64FC0}"/>
              </a:ext>
            </a:extLst>
          </p:cNvPr>
          <p:cNvSpPr/>
          <p:nvPr userDrawn="1"/>
        </p:nvSpPr>
        <p:spPr>
          <a:xfrm>
            <a:off x="0" y="0"/>
            <a:ext cx="20105688" cy="11310938"/>
          </a:xfrm>
          <a:custGeom>
            <a:avLst/>
            <a:gdLst/>
            <a:ahLst/>
            <a:cxnLst/>
            <a:rect l="l" t="t" r="r" b="b"/>
            <a:pathLst>
              <a:path w="19685635" h="3996054">
                <a:moveTo>
                  <a:pt x="0" y="3995983"/>
                </a:moveTo>
                <a:lnTo>
                  <a:pt x="19685264" y="3995983"/>
                </a:lnTo>
                <a:lnTo>
                  <a:pt x="19685264" y="0"/>
                </a:lnTo>
                <a:lnTo>
                  <a:pt x="0" y="0"/>
                </a:lnTo>
                <a:lnTo>
                  <a:pt x="0" y="399598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txBody>
          <a:bodyPr wrap="square" lIns="0" tIns="0" rIns="0" bIns="0" rtlCol="0"/>
          <a:lstStyle/>
          <a:p>
            <a:endParaRPr b="0" i="0" dirty="0">
              <a:latin typeface="Trebuchet MS" panose="020B070302020209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794" y="0"/>
            <a:ext cx="17341156" cy="11310937"/>
          </a:xfrm>
        </p:spPr>
        <p:txBody>
          <a:bodyPr anchor="ctr" anchorCtr="0">
            <a:normAutofit/>
          </a:bodyPr>
          <a:lstStyle>
            <a:lvl1pPr algn="ctr">
              <a:defRPr sz="9500" b="0" i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50605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-avec image 0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D912A72-5D8E-6461-06F1-AED314FFAE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566"/>
            <a:ext cx="20105688" cy="11295806"/>
          </a:xfrm>
          <a:prstGeom prst="rect">
            <a:avLst/>
          </a:prstGeom>
        </p:spPr>
      </p:pic>
      <p:sp>
        <p:nvSpPr>
          <p:cNvPr id="4" name="Masque">
            <a:extLst>
              <a:ext uri="{FF2B5EF4-FFF2-40B4-BE49-F238E27FC236}">
                <a16:creationId xmlns:a16="http://schemas.microsoft.com/office/drawing/2014/main" id="{1B4EE365-0041-6757-7C39-BF4C7DB64FC0}"/>
              </a:ext>
            </a:extLst>
          </p:cNvPr>
          <p:cNvSpPr/>
          <p:nvPr userDrawn="1"/>
        </p:nvSpPr>
        <p:spPr>
          <a:xfrm>
            <a:off x="-5765" y="7566"/>
            <a:ext cx="20105688" cy="11310938"/>
          </a:xfrm>
          <a:custGeom>
            <a:avLst/>
            <a:gdLst/>
            <a:ahLst/>
            <a:cxnLst/>
            <a:rect l="l" t="t" r="r" b="b"/>
            <a:pathLst>
              <a:path w="19685635" h="3996054">
                <a:moveTo>
                  <a:pt x="0" y="3995983"/>
                </a:moveTo>
                <a:lnTo>
                  <a:pt x="19685264" y="3995983"/>
                </a:lnTo>
                <a:lnTo>
                  <a:pt x="19685264" y="0"/>
                </a:lnTo>
                <a:lnTo>
                  <a:pt x="0" y="0"/>
                </a:lnTo>
                <a:lnTo>
                  <a:pt x="0" y="399598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txBody>
          <a:bodyPr wrap="square" lIns="0" tIns="0" rIns="0" bIns="0" rtlCol="0"/>
          <a:lstStyle/>
          <a:p>
            <a:endParaRPr b="0" i="0" dirty="0">
              <a:latin typeface="Trebuchet MS" panose="020B070302020209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794" y="0"/>
            <a:ext cx="17341156" cy="11310937"/>
          </a:xfrm>
        </p:spPr>
        <p:txBody>
          <a:bodyPr anchor="ctr" anchorCtr="0">
            <a:normAutofit/>
          </a:bodyPr>
          <a:lstStyle>
            <a:lvl1pPr algn="ctr">
              <a:defRPr sz="9500" b="0" i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050864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-avec image 0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82902F1-54EC-000D-D158-750181A7A3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-1" y="-7567"/>
            <a:ext cx="20099923" cy="11318504"/>
          </a:xfrm>
          <a:prstGeom prst="rect">
            <a:avLst/>
          </a:prstGeom>
        </p:spPr>
      </p:pic>
      <p:sp>
        <p:nvSpPr>
          <p:cNvPr id="3" name="Masque">
            <a:extLst>
              <a:ext uri="{FF2B5EF4-FFF2-40B4-BE49-F238E27FC236}">
                <a16:creationId xmlns:a16="http://schemas.microsoft.com/office/drawing/2014/main" id="{EF9069B4-BA90-2020-1414-D9EF72941878}"/>
              </a:ext>
            </a:extLst>
          </p:cNvPr>
          <p:cNvSpPr/>
          <p:nvPr userDrawn="1"/>
        </p:nvSpPr>
        <p:spPr>
          <a:xfrm>
            <a:off x="0" y="0"/>
            <a:ext cx="20105688" cy="11310938"/>
          </a:xfrm>
          <a:custGeom>
            <a:avLst/>
            <a:gdLst/>
            <a:ahLst/>
            <a:cxnLst/>
            <a:rect l="l" t="t" r="r" b="b"/>
            <a:pathLst>
              <a:path w="19685635" h="3996054">
                <a:moveTo>
                  <a:pt x="0" y="3995983"/>
                </a:moveTo>
                <a:lnTo>
                  <a:pt x="19685264" y="3995983"/>
                </a:lnTo>
                <a:lnTo>
                  <a:pt x="19685264" y="0"/>
                </a:lnTo>
                <a:lnTo>
                  <a:pt x="0" y="0"/>
                </a:lnTo>
                <a:lnTo>
                  <a:pt x="0" y="399598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txBody>
          <a:bodyPr wrap="square" lIns="0" tIns="0" rIns="0" bIns="0" rtlCol="0"/>
          <a:lstStyle/>
          <a:p>
            <a:endParaRPr b="0" i="0" dirty="0">
              <a:latin typeface="Trebuchet MS" panose="020B070302020209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794" y="0"/>
            <a:ext cx="17341156" cy="11310937"/>
          </a:xfrm>
        </p:spPr>
        <p:txBody>
          <a:bodyPr anchor="ctr" anchorCtr="0">
            <a:normAutofit/>
          </a:bodyPr>
          <a:lstStyle>
            <a:lvl1pPr algn="ctr">
              <a:defRPr sz="9500" b="0" i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1870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-avec image 0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83118A7-B787-8329-F003-A545F70308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4" y="0"/>
            <a:ext cx="20094157" cy="11303372"/>
          </a:xfrm>
          <a:prstGeom prst="rect">
            <a:avLst/>
          </a:prstGeom>
        </p:spPr>
      </p:pic>
      <p:sp>
        <p:nvSpPr>
          <p:cNvPr id="3" name="Masque">
            <a:extLst>
              <a:ext uri="{FF2B5EF4-FFF2-40B4-BE49-F238E27FC236}">
                <a16:creationId xmlns:a16="http://schemas.microsoft.com/office/drawing/2014/main" id="{EF9069B4-BA90-2020-1414-D9EF72941878}"/>
              </a:ext>
            </a:extLst>
          </p:cNvPr>
          <p:cNvSpPr/>
          <p:nvPr userDrawn="1"/>
        </p:nvSpPr>
        <p:spPr>
          <a:xfrm>
            <a:off x="0" y="0"/>
            <a:ext cx="20105688" cy="11310938"/>
          </a:xfrm>
          <a:custGeom>
            <a:avLst/>
            <a:gdLst/>
            <a:ahLst/>
            <a:cxnLst/>
            <a:rect l="l" t="t" r="r" b="b"/>
            <a:pathLst>
              <a:path w="19685635" h="3996054">
                <a:moveTo>
                  <a:pt x="0" y="3995983"/>
                </a:moveTo>
                <a:lnTo>
                  <a:pt x="19685264" y="3995983"/>
                </a:lnTo>
                <a:lnTo>
                  <a:pt x="19685264" y="0"/>
                </a:lnTo>
                <a:lnTo>
                  <a:pt x="0" y="0"/>
                </a:lnTo>
                <a:lnTo>
                  <a:pt x="0" y="399598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txBody>
          <a:bodyPr wrap="square" lIns="0" tIns="0" rIns="0" bIns="0" rtlCol="0"/>
          <a:lstStyle/>
          <a:p>
            <a:endParaRPr b="0" i="0" dirty="0">
              <a:latin typeface="Trebuchet MS" panose="020B070302020209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794" y="0"/>
            <a:ext cx="17341156" cy="11310937"/>
          </a:xfrm>
        </p:spPr>
        <p:txBody>
          <a:bodyPr anchor="ctr" anchorCtr="0">
            <a:normAutofit/>
          </a:bodyPr>
          <a:lstStyle>
            <a:lvl1pPr algn="ctr">
              <a:defRPr sz="9500" b="0" i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41612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-avec image 0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A0507F8-FEF0-7844-C6AA-1B872481A2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4" y="0"/>
            <a:ext cx="20094157" cy="11310937"/>
          </a:xfrm>
          <a:prstGeom prst="rect">
            <a:avLst/>
          </a:prstGeom>
        </p:spPr>
      </p:pic>
      <p:sp>
        <p:nvSpPr>
          <p:cNvPr id="3" name="Masque">
            <a:extLst>
              <a:ext uri="{FF2B5EF4-FFF2-40B4-BE49-F238E27FC236}">
                <a16:creationId xmlns:a16="http://schemas.microsoft.com/office/drawing/2014/main" id="{EF9069B4-BA90-2020-1414-D9EF72941878}"/>
              </a:ext>
            </a:extLst>
          </p:cNvPr>
          <p:cNvSpPr/>
          <p:nvPr userDrawn="1"/>
        </p:nvSpPr>
        <p:spPr>
          <a:xfrm>
            <a:off x="0" y="0"/>
            <a:ext cx="20105688" cy="11310938"/>
          </a:xfrm>
          <a:custGeom>
            <a:avLst/>
            <a:gdLst/>
            <a:ahLst/>
            <a:cxnLst/>
            <a:rect l="l" t="t" r="r" b="b"/>
            <a:pathLst>
              <a:path w="19685635" h="3996054">
                <a:moveTo>
                  <a:pt x="0" y="3995983"/>
                </a:moveTo>
                <a:lnTo>
                  <a:pt x="19685264" y="3995983"/>
                </a:lnTo>
                <a:lnTo>
                  <a:pt x="19685264" y="0"/>
                </a:lnTo>
                <a:lnTo>
                  <a:pt x="0" y="0"/>
                </a:lnTo>
                <a:lnTo>
                  <a:pt x="0" y="399598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txBody>
          <a:bodyPr wrap="square" lIns="0" tIns="0" rIns="0" bIns="0" rtlCol="0"/>
          <a:lstStyle/>
          <a:p>
            <a:endParaRPr b="0" i="0" dirty="0">
              <a:latin typeface="Trebuchet MS" panose="020B070302020209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794" y="0"/>
            <a:ext cx="17341156" cy="11310937"/>
          </a:xfrm>
        </p:spPr>
        <p:txBody>
          <a:bodyPr anchor="ctr" anchorCtr="0">
            <a:normAutofit/>
          </a:bodyPr>
          <a:lstStyle>
            <a:lvl1pPr algn="ctr">
              <a:defRPr sz="9500" b="0" i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261576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bleu 01">
    <p:bg>
      <p:bgPr>
        <a:solidFill>
          <a:schemeClr val="tx2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sque">
            <a:extLst>
              <a:ext uri="{FF2B5EF4-FFF2-40B4-BE49-F238E27FC236}">
                <a16:creationId xmlns:a16="http://schemas.microsoft.com/office/drawing/2014/main" id="{A3BCA830-F76F-78C2-983E-A69E8D16AFEB}"/>
              </a:ext>
            </a:extLst>
          </p:cNvPr>
          <p:cNvSpPr/>
          <p:nvPr userDrawn="1"/>
        </p:nvSpPr>
        <p:spPr>
          <a:xfrm>
            <a:off x="6207684" y="0"/>
            <a:ext cx="13898005" cy="11310938"/>
          </a:xfrm>
          <a:custGeom>
            <a:avLst/>
            <a:gdLst>
              <a:gd name="connsiteX0" fmla="*/ 2134299 w 13898005"/>
              <a:gd name="connsiteY0" fmla="*/ 0 h 11310938"/>
              <a:gd name="connsiteX1" fmla="*/ 13898005 w 13898005"/>
              <a:gd name="connsiteY1" fmla="*/ 0 h 11310938"/>
              <a:gd name="connsiteX2" fmla="*/ 13898005 w 13898005"/>
              <a:gd name="connsiteY2" fmla="*/ 11310938 h 11310938"/>
              <a:gd name="connsiteX3" fmla="*/ 1922828 w 13898005"/>
              <a:gd name="connsiteY3" fmla="*/ 11310938 h 11310938"/>
              <a:gd name="connsiteX4" fmla="*/ 1770910 w 13898005"/>
              <a:gd name="connsiteY4" fmla="*/ 11117620 h 11310938"/>
              <a:gd name="connsiteX5" fmla="*/ 0 w 13898005"/>
              <a:gd name="connsiteY5" fmla="*/ 5784188 h 11310938"/>
              <a:gd name="connsiteX6" fmla="*/ 2035540 w 13898005"/>
              <a:gd name="connsiteY6" fmla="*/ 114011 h 1131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98005" h="11310938">
                <a:moveTo>
                  <a:pt x="2134299" y="0"/>
                </a:moveTo>
                <a:lnTo>
                  <a:pt x="13898005" y="0"/>
                </a:lnTo>
                <a:lnTo>
                  <a:pt x="13898005" y="11310938"/>
                </a:lnTo>
                <a:lnTo>
                  <a:pt x="1922828" y="11310938"/>
                </a:lnTo>
                <a:lnTo>
                  <a:pt x="1770910" y="11117620"/>
                </a:lnTo>
                <a:cubicBezTo>
                  <a:pt x="658665" y="9630372"/>
                  <a:pt x="0" y="7784200"/>
                  <a:pt x="0" y="5784188"/>
                </a:cubicBezTo>
                <a:cubicBezTo>
                  <a:pt x="0" y="3630329"/>
                  <a:pt x="763896" y="1654888"/>
                  <a:pt x="2035540" y="1140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 dirty="0">
              <a:latin typeface="Trebuchet MS" panose="020B070302020209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041" y="965699"/>
            <a:ext cx="14685698" cy="848496"/>
          </a:xfrm>
        </p:spPr>
        <p:txBody>
          <a:bodyPr anchor="t" anchorCtr="0">
            <a:noAutofit/>
          </a:bodyPr>
          <a:lstStyle>
            <a:lvl1pPr>
              <a:defRPr sz="5900" b="0" i="0">
                <a:solidFill>
                  <a:schemeClr val="tx2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E5EFA78-7521-59C8-0E35-BC0C961FB559}"/>
              </a:ext>
            </a:extLst>
          </p:cNvPr>
          <p:cNvSpPr txBox="1"/>
          <p:nvPr userDrawn="1"/>
        </p:nvSpPr>
        <p:spPr>
          <a:xfrm>
            <a:off x="18308320" y="10409463"/>
            <a:ext cx="97622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093CDAE-862A-A349-A805-9381D9BDE3FF}" type="slidenum">
              <a:rPr lang="fr-FR" sz="1500" b="0" i="0" smtClean="0">
                <a:solidFill>
                  <a:schemeClr val="accent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sz="1500" b="0" i="0" dirty="0">
              <a:solidFill>
                <a:schemeClr val="accent1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ce réservé pour une image  9">
            <a:extLst>
              <a:ext uri="{FF2B5EF4-FFF2-40B4-BE49-F238E27FC236}">
                <a16:creationId xmlns:a16="http://schemas.microsoft.com/office/drawing/2014/main" id="{8C8DAE0E-9BE1-9ABD-6025-29F798689C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653632" y="808463"/>
            <a:ext cx="2880000" cy="116472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200" b="0" i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LOGO SUPPLEMENTAIRE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FAC087F-7C6C-8436-5E27-16ED5F146FD7}"/>
              </a:ext>
            </a:extLst>
          </p:cNvPr>
          <p:cNvCxnSpPr>
            <a:cxnSpLocks/>
          </p:cNvCxnSpPr>
          <p:nvPr userDrawn="1"/>
        </p:nvCxnSpPr>
        <p:spPr>
          <a:xfrm>
            <a:off x="2726871" y="10594130"/>
            <a:ext cx="15581449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F5B45111-EE12-F45B-4714-1655A9C5BB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143" y="10072585"/>
            <a:ext cx="1579155" cy="887581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BAD6FF8-2ABA-8B29-6648-3ECE976915B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200041" y="2551483"/>
            <a:ext cx="8544917" cy="6739343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1pPr>
            <a:lvl2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2pPr>
            <a:lvl3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3pPr>
            <a:lvl4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4pPr>
            <a:lvl5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AE64005-21B6-D1C9-374B-ED0FE763E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8505" y="2551483"/>
            <a:ext cx="8544917" cy="6739343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1pPr>
            <a:lvl2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2pPr>
            <a:lvl3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3pPr>
            <a:lvl4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4pPr>
            <a:lvl5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9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nd">
            <a:extLst>
              <a:ext uri="{FF2B5EF4-FFF2-40B4-BE49-F238E27FC236}">
                <a16:creationId xmlns:a16="http://schemas.microsoft.com/office/drawing/2014/main" id="{5768FA99-B006-CF3F-DB41-AF6D025B964E}"/>
              </a:ext>
            </a:extLst>
          </p:cNvPr>
          <p:cNvSpPr/>
          <p:nvPr userDrawn="1"/>
        </p:nvSpPr>
        <p:spPr>
          <a:xfrm>
            <a:off x="9249617" y="7566"/>
            <a:ext cx="10849927" cy="7450047"/>
          </a:xfrm>
          <a:custGeom>
            <a:avLst/>
            <a:gdLst>
              <a:gd name="connsiteX0" fmla="*/ 5075 w 10849927"/>
              <a:gd name="connsiteY0" fmla="*/ 0 h 7450047"/>
              <a:gd name="connsiteX1" fmla="*/ 10849927 w 10849927"/>
              <a:gd name="connsiteY1" fmla="*/ 0 h 7450047"/>
              <a:gd name="connsiteX2" fmla="*/ 10849927 w 10849927"/>
              <a:gd name="connsiteY2" fmla="*/ 6491658 h 7450047"/>
              <a:gd name="connsiteX3" fmla="*/ 10704825 w 10849927"/>
              <a:gd name="connsiteY3" fmla="*/ 6575089 h 7450047"/>
              <a:gd name="connsiteX4" fmla="*/ 7249353 w 10849927"/>
              <a:gd name="connsiteY4" fmla="*/ 7450047 h 7450047"/>
              <a:gd name="connsiteX5" fmla="*/ 0 w 10849927"/>
              <a:gd name="connsiteY5" fmla="*/ 200694 h 745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49927" h="7450047">
                <a:moveTo>
                  <a:pt x="5075" y="0"/>
                </a:moveTo>
                <a:lnTo>
                  <a:pt x="10849927" y="0"/>
                </a:lnTo>
                <a:lnTo>
                  <a:pt x="10849927" y="6491658"/>
                </a:lnTo>
                <a:lnTo>
                  <a:pt x="10704825" y="6575089"/>
                </a:lnTo>
                <a:cubicBezTo>
                  <a:pt x="9677641" y="7133090"/>
                  <a:pt x="8500511" y="7450047"/>
                  <a:pt x="7249353" y="7450047"/>
                </a:cubicBezTo>
                <a:cubicBezTo>
                  <a:pt x="3245646" y="7450047"/>
                  <a:pt x="0" y="4204401"/>
                  <a:pt x="0" y="200694"/>
                </a:cubicBezTo>
                <a:close/>
              </a:path>
            </a:pathLst>
          </a:cu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 dirty="0">
              <a:latin typeface="Trebuchet MS" panose="020B070302020209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F6ABB92-6209-5264-2062-5834FB0553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100" y="1603523"/>
            <a:ext cx="3698164" cy="2078593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34CD307E-9A72-6B53-886C-6C3E3C7F0C8B}"/>
              </a:ext>
            </a:extLst>
          </p:cNvPr>
          <p:cNvSpPr txBox="1"/>
          <p:nvPr userDrawn="1"/>
        </p:nvSpPr>
        <p:spPr>
          <a:xfrm>
            <a:off x="1943099" y="4465646"/>
            <a:ext cx="6080511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BE" sz="2400" b="0" i="0" dirty="0">
                <a:solidFill>
                  <a:schemeClr val="tx1"/>
                </a:solidFill>
                <a:effectLst/>
                <a:latin typeface="Trebuchet MS" panose="020B0703020202090204" pitchFamily="34" charset="0"/>
                <a:cs typeface="Arial" panose="020B0604020202020204" pitchFamily="34" charset="0"/>
              </a:rPr>
              <a:t>Chaussée de Charleroi 95 • 1060 Bruxelles</a:t>
            </a:r>
          </a:p>
          <a:p>
            <a:pPr>
              <a:lnSpc>
                <a:spcPct val="150000"/>
              </a:lnSpc>
            </a:pPr>
            <a:r>
              <a:rPr lang="fr-BE" sz="2400" b="0" i="0" dirty="0">
                <a:solidFill>
                  <a:schemeClr val="tx1"/>
                </a:solidFill>
                <a:effectLst/>
                <a:latin typeface="Trebuchet MS" panose="020B0703020202090204" pitchFamily="34" charset="0"/>
                <a:cs typeface="Arial" panose="020B0604020202020204" pitchFamily="34" charset="0"/>
              </a:rPr>
              <a:t>+32 (0)2 542 12 11 • </a:t>
            </a:r>
            <a:r>
              <a:rPr lang="fr-BE" sz="2400" b="0" i="0" dirty="0" err="1">
                <a:solidFill>
                  <a:schemeClr val="tx1"/>
                </a:solidFill>
                <a:effectLst/>
                <a:latin typeface="Trebuchet MS" panose="020B070302020209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info@one.be</a:t>
            </a:r>
            <a:endParaRPr lang="fr-BE" sz="2400" b="0" i="0" dirty="0">
              <a:solidFill>
                <a:schemeClr val="tx1"/>
              </a:solidFill>
              <a:effectLst/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9E7E62DC-65F5-123E-E07E-DC4FD2D7E0D8}"/>
              </a:ext>
            </a:extLst>
          </p:cNvPr>
          <p:cNvGrpSpPr/>
          <p:nvPr userDrawn="1"/>
        </p:nvGrpSpPr>
        <p:grpSpPr>
          <a:xfrm>
            <a:off x="1943099" y="7033895"/>
            <a:ext cx="4913525" cy="847435"/>
            <a:chOff x="1637391" y="6786939"/>
            <a:chExt cx="4044697" cy="697589"/>
          </a:xfrm>
        </p:grpSpPr>
        <p:pic>
          <p:nvPicPr>
            <p:cNvPr id="7" name="Facebook">
              <a:hlinkClick r:id="rId4"/>
              <a:extLst>
                <a:ext uri="{FF2B5EF4-FFF2-40B4-BE49-F238E27FC236}">
                  <a16:creationId xmlns:a16="http://schemas.microsoft.com/office/drawing/2014/main" id="{BB82EF29-32FE-3B56-38A9-F6BA6D4D0C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7391" y="6786939"/>
              <a:ext cx="697588" cy="697589"/>
            </a:xfrm>
            <a:prstGeom prst="rect">
              <a:avLst/>
            </a:prstGeom>
          </p:spPr>
        </p:pic>
        <p:pic>
          <p:nvPicPr>
            <p:cNvPr id="10" name="Instagram">
              <a:hlinkClick r:id="rId6"/>
              <a:extLst>
                <a:ext uri="{FF2B5EF4-FFF2-40B4-BE49-F238E27FC236}">
                  <a16:creationId xmlns:a16="http://schemas.microsoft.com/office/drawing/2014/main" id="{3BA89B9C-6B83-14DD-49CE-BA564D3907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4168" y="6786939"/>
              <a:ext cx="697588" cy="697589"/>
            </a:xfrm>
            <a:prstGeom prst="rect">
              <a:avLst/>
            </a:prstGeom>
          </p:spPr>
        </p:pic>
        <p:pic>
          <p:nvPicPr>
            <p:cNvPr id="12" name="LinkedIn">
              <a:hlinkClick r:id="rId8"/>
              <a:extLst>
                <a:ext uri="{FF2B5EF4-FFF2-40B4-BE49-F238E27FC236}">
                  <a16:creationId xmlns:a16="http://schemas.microsoft.com/office/drawing/2014/main" id="{C44911BB-CCB7-4DF5-0411-8CB9007D4E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10945" y="6786939"/>
              <a:ext cx="697588" cy="697589"/>
            </a:xfrm>
            <a:prstGeom prst="rect">
              <a:avLst/>
            </a:prstGeom>
          </p:spPr>
        </p:pic>
        <p:pic>
          <p:nvPicPr>
            <p:cNvPr id="14" name="Twitter">
              <a:hlinkClick r:id="rId10"/>
              <a:extLst>
                <a:ext uri="{FF2B5EF4-FFF2-40B4-BE49-F238E27FC236}">
                  <a16:creationId xmlns:a16="http://schemas.microsoft.com/office/drawing/2014/main" id="{69627A53-E63F-7F79-7F3A-8800911C95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7722" y="6786939"/>
              <a:ext cx="697588" cy="697589"/>
            </a:xfrm>
            <a:prstGeom prst="rect">
              <a:avLst/>
            </a:prstGeom>
          </p:spPr>
        </p:pic>
        <p:pic>
          <p:nvPicPr>
            <p:cNvPr id="16" name="Youtube">
              <a:hlinkClick r:id="rId12"/>
              <a:extLst>
                <a:ext uri="{FF2B5EF4-FFF2-40B4-BE49-F238E27FC236}">
                  <a16:creationId xmlns:a16="http://schemas.microsoft.com/office/drawing/2014/main" id="{25CBC504-113E-34BC-B372-8A28D00FB3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4500" y="6786939"/>
              <a:ext cx="697588" cy="697589"/>
            </a:xfrm>
            <a:prstGeom prst="rect">
              <a:avLst/>
            </a:prstGeom>
          </p:spPr>
        </p:pic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0C12EBDB-CE0A-836D-6047-AD3823271F96}"/>
              </a:ext>
            </a:extLst>
          </p:cNvPr>
          <p:cNvSpPr txBox="1"/>
          <p:nvPr userDrawn="1"/>
        </p:nvSpPr>
        <p:spPr>
          <a:xfrm>
            <a:off x="1943099" y="6381024"/>
            <a:ext cx="41985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200" b="0" i="0" dirty="0">
                <a:solidFill>
                  <a:schemeClr val="tx2"/>
                </a:solidFill>
                <a:effectLst/>
                <a:latin typeface="Trebuchet MS" panose="020B0703020202090204" pitchFamily="34" charset="0"/>
                <a:cs typeface="Arial" panose="020B0604020202020204" pitchFamily="34" charset="0"/>
              </a:rPr>
              <a:t>SUIVEZ-NOUS SUR NOS RÉSEAUX</a:t>
            </a:r>
          </a:p>
        </p:txBody>
      </p:sp>
      <p:sp>
        <p:nvSpPr>
          <p:cNvPr id="35" name="Espace réservé pour une image  9">
            <a:extLst>
              <a:ext uri="{FF2B5EF4-FFF2-40B4-BE49-F238E27FC236}">
                <a16:creationId xmlns:a16="http://schemas.microsoft.com/office/drawing/2014/main" id="{DF483CEA-7C78-C557-DA86-ADA7F9B742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55766" y="10027402"/>
            <a:ext cx="3833235" cy="71780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LOGO SUPPLEMENTAIRE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8E61C29-496C-A665-4C9C-B8B25761008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1204" y="10093675"/>
            <a:ext cx="2653135" cy="589585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E78AE888-0D27-720E-2FE1-E2536AC402B3}"/>
              </a:ext>
            </a:extLst>
          </p:cNvPr>
          <p:cNvCxnSpPr>
            <a:cxnSpLocks/>
          </p:cNvCxnSpPr>
          <p:nvPr userDrawn="1"/>
        </p:nvCxnSpPr>
        <p:spPr>
          <a:xfrm>
            <a:off x="3792182" y="9577159"/>
            <a:ext cx="1438535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hlinkClick r:id="rId15"/>
            <a:extLst>
              <a:ext uri="{FF2B5EF4-FFF2-40B4-BE49-F238E27FC236}">
                <a16:creationId xmlns:a16="http://schemas.microsoft.com/office/drawing/2014/main" id="{E95AAA98-E9F6-140A-0830-160B8606C0A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230" y="8827346"/>
            <a:ext cx="1398953" cy="139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1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bleu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sque">
            <a:extLst>
              <a:ext uri="{FF2B5EF4-FFF2-40B4-BE49-F238E27FC236}">
                <a16:creationId xmlns:a16="http://schemas.microsoft.com/office/drawing/2014/main" id="{7881BD66-39A8-40D3-1F33-766C5FF2A9EC}"/>
              </a:ext>
            </a:extLst>
          </p:cNvPr>
          <p:cNvSpPr/>
          <p:nvPr userDrawn="1"/>
        </p:nvSpPr>
        <p:spPr>
          <a:xfrm>
            <a:off x="10129464" y="2823233"/>
            <a:ext cx="9970080" cy="8495070"/>
          </a:xfrm>
          <a:custGeom>
            <a:avLst/>
            <a:gdLst>
              <a:gd name="connsiteX0" fmla="*/ 7249352 w 9970080"/>
              <a:gd name="connsiteY0" fmla="*/ 0 h 8495070"/>
              <a:gd name="connsiteX1" fmla="*/ 9741924 w 9970080"/>
              <a:gd name="connsiteY1" fmla="*/ 439888 h 8495070"/>
              <a:gd name="connsiteX2" fmla="*/ 9970080 w 9970080"/>
              <a:gd name="connsiteY2" fmla="*/ 529848 h 8495070"/>
              <a:gd name="connsiteX3" fmla="*/ 9970080 w 9970080"/>
              <a:gd name="connsiteY3" fmla="*/ 8495070 h 8495070"/>
              <a:gd name="connsiteX4" fmla="*/ 108836 w 9970080"/>
              <a:gd name="connsiteY4" fmla="*/ 8495070 h 8495070"/>
              <a:gd name="connsiteX5" fmla="*/ 83529 w 9970080"/>
              <a:gd name="connsiteY5" fmla="*/ 8353357 h 8495070"/>
              <a:gd name="connsiteX6" fmla="*/ 0 w 9970080"/>
              <a:gd name="connsiteY6" fmla="*/ 7249352 h 8495070"/>
              <a:gd name="connsiteX7" fmla="*/ 7249352 w 9970080"/>
              <a:gd name="connsiteY7" fmla="*/ 0 h 849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70080" h="8495070">
                <a:moveTo>
                  <a:pt x="7249352" y="0"/>
                </a:moveTo>
                <a:cubicBezTo>
                  <a:pt x="8125164" y="0"/>
                  <a:pt x="8964700" y="155309"/>
                  <a:pt x="9741924" y="439888"/>
                </a:cubicBezTo>
                <a:lnTo>
                  <a:pt x="9970080" y="529848"/>
                </a:lnTo>
                <a:lnTo>
                  <a:pt x="9970080" y="8495070"/>
                </a:lnTo>
                <a:lnTo>
                  <a:pt x="108836" y="8495070"/>
                </a:lnTo>
                <a:lnTo>
                  <a:pt x="83529" y="8353357"/>
                </a:lnTo>
                <a:cubicBezTo>
                  <a:pt x="28526" y="7993384"/>
                  <a:pt x="0" y="7624699"/>
                  <a:pt x="0" y="7249352"/>
                </a:cubicBezTo>
                <a:cubicBezTo>
                  <a:pt x="0" y="3245646"/>
                  <a:pt x="3245646" y="0"/>
                  <a:pt x="7249352" y="0"/>
                </a:cubicBezTo>
                <a:close/>
              </a:path>
            </a:pathLst>
          </a:custGeom>
          <a:solidFill>
            <a:schemeClr val="tx2">
              <a:alpha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0" i="0" dirty="0">
              <a:latin typeface="Trebuchet MS" panose="020B070302020209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041" y="965699"/>
            <a:ext cx="14685698" cy="848496"/>
          </a:xfrm>
        </p:spPr>
        <p:txBody>
          <a:bodyPr anchor="t" anchorCtr="0">
            <a:noAutofit/>
          </a:bodyPr>
          <a:lstStyle>
            <a:lvl1pPr>
              <a:defRPr sz="5900" b="0" i="0">
                <a:solidFill>
                  <a:schemeClr val="tx2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23F3F6C-7605-4885-DAE2-2D1504345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143" y="10072585"/>
            <a:ext cx="1579155" cy="88758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E5EFA78-7521-59C8-0E35-BC0C961FB559}"/>
              </a:ext>
            </a:extLst>
          </p:cNvPr>
          <p:cNvSpPr txBox="1"/>
          <p:nvPr userDrawn="1"/>
        </p:nvSpPr>
        <p:spPr>
          <a:xfrm>
            <a:off x="18308320" y="10409463"/>
            <a:ext cx="97622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093CDAE-862A-A349-A805-9381D9BDE3FF}" type="slidenum">
              <a:rPr lang="fr-FR" sz="1500" b="0" i="0" smtClean="0">
                <a:solidFill>
                  <a:schemeClr val="accent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sz="1500" b="0" i="0" dirty="0">
              <a:solidFill>
                <a:schemeClr val="accent1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ce réservé pour une image  9">
            <a:extLst>
              <a:ext uri="{FF2B5EF4-FFF2-40B4-BE49-F238E27FC236}">
                <a16:creationId xmlns:a16="http://schemas.microsoft.com/office/drawing/2014/main" id="{8C8DAE0E-9BE1-9ABD-6025-29F798689C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653632" y="808463"/>
            <a:ext cx="2880000" cy="116472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200" b="0" i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LOGO SUPPLEMENTAIRE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FAC087F-7C6C-8436-5E27-16ED5F146FD7}"/>
              </a:ext>
            </a:extLst>
          </p:cNvPr>
          <p:cNvCxnSpPr>
            <a:cxnSpLocks/>
          </p:cNvCxnSpPr>
          <p:nvPr userDrawn="1"/>
        </p:nvCxnSpPr>
        <p:spPr>
          <a:xfrm>
            <a:off x="2726871" y="10594130"/>
            <a:ext cx="15581449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28B5DF5D-2B3F-3B69-0776-194BFA08F89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200041" y="2551483"/>
            <a:ext cx="8544917" cy="6739343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1pPr>
            <a:lvl2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2pPr>
            <a:lvl3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3pPr>
            <a:lvl4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4pPr>
            <a:lvl5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F643F8E0-B8FD-36BC-0A55-46C4C9B5B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8505" y="2551483"/>
            <a:ext cx="8544917" cy="6739343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1pPr>
            <a:lvl2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2pPr>
            <a:lvl3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3pPr>
            <a:lvl4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4pPr>
            <a:lvl5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54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bleu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sque">
            <a:extLst>
              <a:ext uri="{FF2B5EF4-FFF2-40B4-BE49-F238E27FC236}">
                <a16:creationId xmlns:a16="http://schemas.microsoft.com/office/drawing/2014/main" id="{CCE9361F-5027-4047-65AF-78807274B010}"/>
              </a:ext>
            </a:extLst>
          </p:cNvPr>
          <p:cNvSpPr/>
          <p:nvPr userDrawn="1"/>
        </p:nvSpPr>
        <p:spPr>
          <a:xfrm>
            <a:off x="-5764" y="4780043"/>
            <a:ext cx="10149133" cy="6538261"/>
          </a:xfrm>
          <a:custGeom>
            <a:avLst/>
            <a:gdLst>
              <a:gd name="connsiteX0" fmla="*/ 2934918 w 10149133"/>
              <a:gd name="connsiteY0" fmla="*/ 0 h 6538261"/>
              <a:gd name="connsiteX1" fmla="*/ 10146844 w 10149133"/>
              <a:gd name="connsiteY1" fmla="*/ 6508149 h 6538261"/>
              <a:gd name="connsiteX2" fmla="*/ 10149133 w 10149133"/>
              <a:gd name="connsiteY2" fmla="*/ 6538261 h 6538261"/>
              <a:gd name="connsiteX3" fmla="*/ 0 w 10149133"/>
              <a:gd name="connsiteY3" fmla="*/ 6538261 h 6538261"/>
              <a:gd name="connsiteX4" fmla="*/ 0 w 10149133"/>
              <a:gd name="connsiteY4" fmla="*/ 620841 h 6538261"/>
              <a:gd name="connsiteX5" fmla="*/ 113143 w 10149133"/>
              <a:gd name="connsiteY5" fmla="*/ 569690 h 6538261"/>
              <a:gd name="connsiteX6" fmla="*/ 2934918 w 10149133"/>
              <a:gd name="connsiteY6" fmla="*/ 0 h 6538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49133" h="6538261">
                <a:moveTo>
                  <a:pt x="2934918" y="0"/>
                </a:moveTo>
                <a:cubicBezTo>
                  <a:pt x="6688394" y="0"/>
                  <a:pt x="9775604" y="2852619"/>
                  <a:pt x="10146844" y="6508149"/>
                </a:cubicBezTo>
                <a:lnTo>
                  <a:pt x="10149133" y="6538261"/>
                </a:lnTo>
                <a:lnTo>
                  <a:pt x="0" y="6538261"/>
                </a:lnTo>
                <a:lnTo>
                  <a:pt x="0" y="620841"/>
                </a:lnTo>
                <a:lnTo>
                  <a:pt x="113143" y="569690"/>
                </a:lnTo>
                <a:cubicBezTo>
                  <a:pt x="980444" y="202853"/>
                  <a:pt x="1933992" y="0"/>
                  <a:pt x="2934918" y="0"/>
                </a:cubicBezTo>
                <a:close/>
              </a:path>
            </a:pathLst>
          </a:custGeom>
          <a:solidFill>
            <a:schemeClr val="tx2">
              <a:alpha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0" i="0" dirty="0">
              <a:latin typeface="Trebuchet MS" panose="020B070302020209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041" y="965699"/>
            <a:ext cx="14685698" cy="848496"/>
          </a:xfrm>
        </p:spPr>
        <p:txBody>
          <a:bodyPr anchor="t" anchorCtr="0">
            <a:noAutofit/>
          </a:bodyPr>
          <a:lstStyle>
            <a:lvl1pPr>
              <a:defRPr sz="5900" b="0" i="0">
                <a:solidFill>
                  <a:schemeClr val="tx2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23F3F6C-7605-4885-DAE2-2D1504345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143" y="10072585"/>
            <a:ext cx="1579155" cy="88758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E5EFA78-7521-59C8-0E35-BC0C961FB559}"/>
              </a:ext>
            </a:extLst>
          </p:cNvPr>
          <p:cNvSpPr txBox="1"/>
          <p:nvPr userDrawn="1"/>
        </p:nvSpPr>
        <p:spPr>
          <a:xfrm>
            <a:off x="18308320" y="10409463"/>
            <a:ext cx="97622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093CDAE-862A-A349-A805-9381D9BDE3FF}" type="slidenum">
              <a:rPr lang="fr-FR" sz="1500" b="0" i="0" smtClean="0">
                <a:solidFill>
                  <a:schemeClr val="accent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sz="1500" b="0" i="0" dirty="0">
              <a:solidFill>
                <a:schemeClr val="accent1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ce réservé pour une image  9">
            <a:extLst>
              <a:ext uri="{FF2B5EF4-FFF2-40B4-BE49-F238E27FC236}">
                <a16:creationId xmlns:a16="http://schemas.microsoft.com/office/drawing/2014/main" id="{8C8DAE0E-9BE1-9ABD-6025-29F798689C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653632" y="808463"/>
            <a:ext cx="2880000" cy="116472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200" b="0" i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LOGO SUPPLEMENTAIRE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FAC087F-7C6C-8436-5E27-16ED5F146FD7}"/>
              </a:ext>
            </a:extLst>
          </p:cNvPr>
          <p:cNvCxnSpPr>
            <a:cxnSpLocks/>
          </p:cNvCxnSpPr>
          <p:nvPr userDrawn="1"/>
        </p:nvCxnSpPr>
        <p:spPr>
          <a:xfrm>
            <a:off x="2726871" y="10594130"/>
            <a:ext cx="15581449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FD3755-3A84-274B-A274-98C46EEBDC0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200041" y="2551483"/>
            <a:ext cx="8544917" cy="6739343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1pPr>
            <a:lvl2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2pPr>
            <a:lvl3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3pPr>
            <a:lvl4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4pPr>
            <a:lvl5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4671D4D-3C9A-702A-C8E9-21111AAAF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8505" y="2551483"/>
            <a:ext cx="8544917" cy="6739343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1pPr>
            <a:lvl2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2pPr>
            <a:lvl3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3pPr>
            <a:lvl4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4pPr>
            <a:lvl5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12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bleu 04">
    <p:bg>
      <p:bgPr>
        <a:solidFill>
          <a:schemeClr val="tx2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sque">
            <a:extLst>
              <a:ext uri="{FF2B5EF4-FFF2-40B4-BE49-F238E27FC236}">
                <a16:creationId xmlns:a16="http://schemas.microsoft.com/office/drawing/2014/main" id="{7483F569-6B2D-30E6-C7EB-45FD538A82B1}"/>
              </a:ext>
            </a:extLst>
          </p:cNvPr>
          <p:cNvSpPr/>
          <p:nvPr userDrawn="1"/>
        </p:nvSpPr>
        <p:spPr>
          <a:xfrm flipV="1">
            <a:off x="-5764" y="7567"/>
            <a:ext cx="14313321" cy="11310737"/>
          </a:xfrm>
          <a:custGeom>
            <a:avLst/>
            <a:gdLst>
              <a:gd name="connsiteX0" fmla="*/ 0 w 14313321"/>
              <a:gd name="connsiteY0" fmla="*/ 0 h 11310737"/>
              <a:gd name="connsiteX1" fmla="*/ 13536326 w 14313321"/>
              <a:gd name="connsiteY1" fmla="*/ 0 h 11310737"/>
              <a:gd name="connsiteX2" fmla="*/ 13556886 w 14313321"/>
              <a:gd name="connsiteY2" fmla="*/ 45479 h 11310737"/>
              <a:gd name="connsiteX3" fmla="*/ 14313321 w 14313321"/>
              <a:gd name="connsiteY3" fmla="*/ 3792233 h 11310737"/>
              <a:gd name="connsiteX4" fmla="*/ 10810462 w 14313321"/>
              <a:gd name="connsiteY4" fmla="*/ 11219885 h 11310737"/>
              <a:gd name="connsiteX5" fmla="*/ 10694853 w 14313321"/>
              <a:gd name="connsiteY5" fmla="*/ 11310737 h 11310737"/>
              <a:gd name="connsiteX6" fmla="*/ 0 w 14313321"/>
              <a:gd name="connsiteY6" fmla="*/ 11310737 h 1131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13321" h="11310737">
                <a:moveTo>
                  <a:pt x="0" y="0"/>
                </a:moveTo>
                <a:lnTo>
                  <a:pt x="13536326" y="0"/>
                </a:lnTo>
                <a:lnTo>
                  <a:pt x="13556886" y="45479"/>
                </a:lnTo>
                <a:cubicBezTo>
                  <a:pt x="14043973" y="1197081"/>
                  <a:pt x="14313321" y="2463203"/>
                  <a:pt x="14313321" y="3792233"/>
                </a:cubicBezTo>
                <a:cubicBezTo>
                  <a:pt x="14313321" y="6782552"/>
                  <a:pt x="12949746" y="9454392"/>
                  <a:pt x="10810462" y="11219885"/>
                </a:cubicBezTo>
                <a:lnTo>
                  <a:pt x="10694853" y="11310737"/>
                </a:lnTo>
                <a:lnTo>
                  <a:pt x="0" y="1131073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 b="0" i="0" dirty="0">
              <a:latin typeface="Trebuchet MS" panose="020B070302020209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041" y="965699"/>
            <a:ext cx="14685698" cy="848496"/>
          </a:xfrm>
        </p:spPr>
        <p:txBody>
          <a:bodyPr anchor="t" anchorCtr="0">
            <a:noAutofit/>
          </a:bodyPr>
          <a:lstStyle>
            <a:lvl1pPr>
              <a:defRPr sz="5900" b="0" i="0">
                <a:solidFill>
                  <a:schemeClr val="tx2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E5EFA78-7521-59C8-0E35-BC0C961FB559}"/>
              </a:ext>
            </a:extLst>
          </p:cNvPr>
          <p:cNvSpPr txBox="1"/>
          <p:nvPr userDrawn="1"/>
        </p:nvSpPr>
        <p:spPr>
          <a:xfrm>
            <a:off x="18308320" y="10409463"/>
            <a:ext cx="97622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093CDAE-862A-A349-A805-9381D9BDE3FF}" type="slidenum">
              <a:rPr lang="fr-FR" sz="1500" b="0" i="0" smtClean="0">
                <a:solidFill>
                  <a:schemeClr val="accent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sz="1500" b="0" i="0" dirty="0">
              <a:solidFill>
                <a:schemeClr val="accent1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ce réservé pour une image  9">
            <a:extLst>
              <a:ext uri="{FF2B5EF4-FFF2-40B4-BE49-F238E27FC236}">
                <a16:creationId xmlns:a16="http://schemas.microsoft.com/office/drawing/2014/main" id="{8C8DAE0E-9BE1-9ABD-6025-29F798689C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653632" y="808463"/>
            <a:ext cx="2880000" cy="116472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200" b="0" i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LOGO SUPPLEMENTAIRE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FAC087F-7C6C-8436-5E27-16ED5F146FD7}"/>
              </a:ext>
            </a:extLst>
          </p:cNvPr>
          <p:cNvCxnSpPr>
            <a:cxnSpLocks/>
          </p:cNvCxnSpPr>
          <p:nvPr userDrawn="1"/>
        </p:nvCxnSpPr>
        <p:spPr>
          <a:xfrm>
            <a:off x="2726871" y="10594130"/>
            <a:ext cx="15581449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F5B45111-EE12-F45B-4714-1655A9C5BB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143" y="10072585"/>
            <a:ext cx="1579155" cy="887581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C5D36D3-5715-3C64-6097-A52812BAB51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200041" y="2551483"/>
            <a:ext cx="8544917" cy="6739343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1pPr>
            <a:lvl2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2pPr>
            <a:lvl3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3pPr>
            <a:lvl4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4pPr>
            <a:lvl5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6C27F5F-CC51-1349-D1AB-CFEEAA398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8505" y="2551483"/>
            <a:ext cx="8544917" cy="6739343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1pPr>
            <a:lvl2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2pPr>
            <a:lvl3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3pPr>
            <a:lvl4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4pPr>
            <a:lvl5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0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bleu 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C437027-C7C3-A442-8F66-A5FF4CD5BC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9075" y="1"/>
            <a:ext cx="10466612" cy="11303372"/>
          </a:xfrm>
          <a:prstGeom prst="rect">
            <a:avLst/>
          </a:prstGeom>
        </p:spPr>
      </p:pic>
      <p:sp>
        <p:nvSpPr>
          <p:cNvPr id="3" name="Shadow bottom">
            <a:extLst>
              <a:ext uri="{FF2B5EF4-FFF2-40B4-BE49-F238E27FC236}">
                <a16:creationId xmlns:a16="http://schemas.microsoft.com/office/drawing/2014/main" id="{5EFAF3EB-F21D-9552-2D1E-8E62C042380F}"/>
              </a:ext>
            </a:extLst>
          </p:cNvPr>
          <p:cNvSpPr/>
          <p:nvPr userDrawn="1"/>
        </p:nvSpPr>
        <p:spPr>
          <a:xfrm rot="10800000">
            <a:off x="10466614" y="8177993"/>
            <a:ext cx="9639074" cy="3132944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alpha val="53000"/>
                </a:schemeClr>
              </a:gs>
              <a:gs pos="100000">
                <a:schemeClr val="tx1">
                  <a:lumMod val="5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Trebuchet MS" panose="020B0703020202090204" pitchFamily="34" charset="0"/>
            </a:endParaRPr>
          </a:p>
        </p:txBody>
      </p:sp>
      <p:sp>
        <p:nvSpPr>
          <p:cNvPr id="22" name="Forme libre 21">
            <a:extLst>
              <a:ext uri="{FF2B5EF4-FFF2-40B4-BE49-F238E27FC236}">
                <a16:creationId xmlns:a16="http://schemas.microsoft.com/office/drawing/2014/main" id="{CBBA04CE-9574-F4D6-5435-16FD7114BD4D}"/>
              </a:ext>
            </a:extLst>
          </p:cNvPr>
          <p:cNvSpPr/>
          <p:nvPr userDrawn="1"/>
        </p:nvSpPr>
        <p:spPr>
          <a:xfrm>
            <a:off x="-5764" y="7567"/>
            <a:ext cx="14313321" cy="11310737"/>
          </a:xfrm>
          <a:custGeom>
            <a:avLst/>
            <a:gdLst>
              <a:gd name="connsiteX0" fmla="*/ 0 w 14313321"/>
              <a:gd name="connsiteY0" fmla="*/ 0 h 11310737"/>
              <a:gd name="connsiteX1" fmla="*/ 13536326 w 14313321"/>
              <a:gd name="connsiteY1" fmla="*/ 0 h 11310737"/>
              <a:gd name="connsiteX2" fmla="*/ 13556886 w 14313321"/>
              <a:gd name="connsiteY2" fmla="*/ 45479 h 11310737"/>
              <a:gd name="connsiteX3" fmla="*/ 14313321 w 14313321"/>
              <a:gd name="connsiteY3" fmla="*/ 3792233 h 11310737"/>
              <a:gd name="connsiteX4" fmla="*/ 10810462 w 14313321"/>
              <a:gd name="connsiteY4" fmla="*/ 11219885 h 11310737"/>
              <a:gd name="connsiteX5" fmla="*/ 10694853 w 14313321"/>
              <a:gd name="connsiteY5" fmla="*/ 11310737 h 11310737"/>
              <a:gd name="connsiteX6" fmla="*/ 0 w 14313321"/>
              <a:gd name="connsiteY6" fmla="*/ 11310737 h 1131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13321" h="11310737">
                <a:moveTo>
                  <a:pt x="0" y="0"/>
                </a:moveTo>
                <a:lnTo>
                  <a:pt x="13536326" y="0"/>
                </a:lnTo>
                <a:lnTo>
                  <a:pt x="13556886" y="45479"/>
                </a:lnTo>
                <a:cubicBezTo>
                  <a:pt x="14043973" y="1197081"/>
                  <a:pt x="14313321" y="2463203"/>
                  <a:pt x="14313321" y="3792233"/>
                </a:cubicBezTo>
                <a:cubicBezTo>
                  <a:pt x="14313321" y="6782552"/>
                  <a:pt x="12949746" y="9454392"/>
                  <a:pt x="10810462" y="11219885"/>
                </a:cubicBezTo>
                <a:lnTo>
                  <a:pt x="10694853" y="11310737"/>
                </a:lnTo>
                <a:lnTo>
                  <a:pt x="0" y="1131073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 b="0" i="0" dirty="0">
              <a:latin typeface="Trebuchet MS" panose="020B070302020209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D25D43-AF8A-F01D-D0A6-A0B588BDB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041" y="965699"/>
            <a:ext cx="14685698" cy="848496"/>
          </a:xfrm>
        </p:spPr>
        <p:txBody>
          <a:bodyPr anchor="t" anchorCtr="0">
            <a:noAutofit/>
          </a:bodyPr>
          <a:lstStyle>
            <a:lvl1pPr>
              <a:defRPr sz="5900" b="0" i="0">
                <a:solidFill>
                  <a:schemeClr val="tx2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8695046-6807-A49C-091B-6804AA92F5DD}"/>
              </a:ext>
            </a:extLst>
          </p:cNvPr>
          <p:cNvSpPr txBox="1"/>
          <p:nvPr userDrawn="1"/>
        </p:nvSpPr>
        <p:spPr>
          <a:xfrm>
            <a:off x="18308320" y="10409463"/>
            <a:ext cx="97622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093CDAE-862A-A349-A805-9381D9BDE3FF}" type="slidenum">
              <a:rPr lang="fr-FR" sz="1500" b="0" i="0" smtClean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sz="1500" b="0" i="0" dirty="0">
              <a:solidFill>
                <a:schemeClr val="bg1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space réservé pour une image  9">
            <a:extLst>
              <a:ext uri="{FF2B5EF4-FFF2-40B4-BE49-F238E27FC236}">
                <a16:creationId xmlns:a16="http://schemas.microsoft.com/office/drawing/2014/main" id="{D2C70986-A6D4-EA80-33DA-C86C8C7C80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653632" y="808463"/>
            <a:ext cx="2880000" cy="116472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200" b="0" i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LOGO SUPPLEMENTAIRE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F991121-6E9E-F8FD-7448-C5CF0086462C}"/>
              </a:ext>
            </a:extLst>
          </p:cNvPr>
          <p:cNvCxnSpPr>
            <a:cxnSpLocks/>
          </p:cNvCxnSpPr>
          <p:nvPr userDrawn="1"/>
        </p:nvCxnSpPr>
        <p:spPr>
          <a:xfrm>
            <a:off x="2726871" y="10594130"/>
            <a:ext cx="15581449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>
            <a:extLst>
              <a:ext uri="{FF2B5EF4-FFF2-40B4-BE49-F238E27FC236}">
                <a16:creationId xmlns:a16="http://schemas.microsoft.com/office/drawing/2014/main" id="{C5DDFABB-A9D6-7BBA-A5ED-C65E3EDF04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143" y="10072585"/>
            <a:ext cx="1579155" cy="887581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5058131-DFB4-C74E-0E54-64970E33239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200041" y="2551483"/>
            <a:ext cx="8544917" cy="6739343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1pPr>
            <a:lvl2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2pPr>
            <a:lvl3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3pPr>
            <a:lvl4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4pPr>
            <a:lvl5pPr>
              <a:lnSpc>
                <a:spcPts val="4000"/>
              </a:lnSpc>
              <a:spcAft>
                <a:spcPts val="2000"/>
              </a:spcAft>
              <a:buClr>
                <a:schemeClr val="accent1"/>
              </a:buClr>
              <a:buSzPct val="85000"/>
              <a:defRPr sz="32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29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-sans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sque">
            <a:extLst>
              <a:ext uri="{FF2B5EF4-FFF2-40B4-BE49-F238E27FC236}">
                <a16:creationId xmlns:a16="http://schemas.microsoft.com/office/drawing/2014/main" id="{B700D9E0-B67F-7767-2FFD-053CEEC89F9C}"/>
              </a:ext>
            </a:extLst>
          </p:cNvPr>
          <p:cNvSpPr/>
          <p:nvPr userDrawn="1"/>
        </p:nvSpPr>
        <p:spPr>
          <a:xfrm>
            <a:off x="-5764" y="1819583"/>
            <a:ext cx="13981995" cy="9498721"/>
          </a:xfrm>
          <a:custGeom>
            <a:avLst/>
            <a:gdLst>
              <a:gd name="connsiteX0" fmla="*/ 5067924 w 13981995"/>
              <a:gd name="connsiteY0" fmla="*/ 0 h 9498721"/>
              <a:gd name="connsiteX1" fmla="*/ 13981995 w 13981995"/>
              <a:gd name="connsiteY1" fmla="*/ 8914072 h 9498721"/>
              <a:gd name="connsiteX2" fmla="*/ 13970396 w 13981995"/>
              <a:gd name="connsiteY2" fmla="*/ 9372789 h 9498721"/>
              <a:gd name="connsiteX3" fmla="*/ 13960820 w 13981995"/>
              <a:gd name="connsiteY3" fmla="*/ 9498721 h 9498721"/>
              <a:gd name="connsiteX4" fmla="*/ 0 w 13981995"/>
              <a:gd name="connsiteY4" fmla="*/ 9498721 h 9498721"/>
              <a:gd name="connsiteX5" fmla="*/ 0 w 13981995"/>
              <a:gd name="connsiteY5" fmla="*/ 1582104 h 9498721"/>
              <a:gd name="connsiteX6" fmla="*/ 83981 w 13981995"/>
              <a:gd name="connsiteY6" fmla="*/ 1522384 h 9498721"/>
              <a:gd name="connsiteX7" fmla="*/ 5067924 w 13981995"/>
              <a:gd name="connsiteY7" fmla="*/ 0 h 949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81995" h="9498721">
                <a:moveTo>
                  <a:pt x="5067924" y="0"/>
                </a:moveTo>
                <a:cubicBezTo>
                  <a:pt x="9991029" y="0"/>
                  <a:pt x="13981995" y="3990966"/>
                  <a:pt x="13981995" y="8914072"/>
                </a:cubicBezTo>
                <a:cubicBezTo>
                  <a:pt x="13981995" y="9067919"/>
                  <a:pt x="13978098" y="9220856"/>
                  <a:pt x="13970396" y="9372789"/>
                </a:cubicBezTo>
                <a:lnTo>
                  <a:pt x="13960820" y="9498721"/>
                </a:lnTo>
                <a:lnTo>
                  <a:pt x="0" y="9498721"/>
                </a:lnTo>
                <a:lnTo>
                  <a:pt x="0" y="1582104"/>
                </a:lnTo>
                <a:lnTo>
                  <a:pt x="83981" y="1522384"/>
                </a:lnTo>
                <a:cubicBezTo>
                  <a:pt x="1506676" y="561230"/>
                  <a:pt x="3221759" y="0"/>
                  <a:pt x="5067924" y="0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 dirty="0">
              <a:latin typeface="Trebuchet MS" panose="020B070302020209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794" y="0"/>
            <a:ext cx="17341156" cy="11310937"/>
          </a:xfrm>
        </p:spPr>
        <p:txBody>
          <a:bodyPr anchor="ctr" anchorCtr="0">
            <a:normAutofit/>
          </a:bodyPr>
          <a:lstStyle>
            <a:lvl1pPr algn="ctr">
              <a:defRPr sz="9500" b="0" i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826060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rouge 01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sque">
            <a:extLst>
              <a:ext uri="{FF2B5EF4-FFF2-40B4-BE49-F238E27FC236}">
                <a16:creationId xmlns:a16="http://schemas.microsoft.com/office/drawing/2014/main" id="{A3BCA830-F76F-78C2-983E-A69E8D16AFEB}"/>
              </a:ext>
            </a:extLst>
          </p:cNvPr>
          <p:cNvSpPr/>
          <p:nvPr userDrawn="1"/>
        </p:nvSpPr>
        <p:spPr>
          <a:xfrm>
            <a:off x="6207684" y="0"/>
            <a:ext cx="13898005" cy="11310938"/>
          </a:xfrm>
          <a:custGeom>
            <a:avLst/>
            <a:gdLst>
              <a:gd name="connsiteX0" fmla="*/ 2134299 w 13898005"/>
              <a:gd name="connsiteY0" fmla="*/ 0 h 11310938"/>
              <a:gd name="connsiteX1" fmla="*/ 13898005 w 13898005"/>
              <a:gd name="connsiteY1" fmla="*/ 0 h 11310938"/>
              <a:gd name="connsiteX2" fmla="*/ 13898005 w 13898005"/>
              <a:gd name="connsiteY2" fmla="*/ 11310938 h 11310938"/>
              <a:gd name="connsiteX3" fmla="*/ 1922828 w 13898005"/>
              <a:gd name="connsiteY3" fmla="*/ 11310938 h 11310938"/>
              <a:gd name="connsiteX4" fmla="*/ 1770910 w 13898005"/>
              <a:gd name="connsiteY4" fmla="*/ 11117620 h 11310938"/>
              <a:gd name="connsiteX5" fmla="*/ 0 w 13898005"/>
              <a:gd name="connsiteY5" fmla="*/ 5784188 h 11310938"/>
              <a:gd name="connsiteX6" fmla="*/ 2035540 w 13898005"/>
              <a:gd name="connsiteY6" fmla="*/ 114011 h 1131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98005" h="11310938">
                <a:moveTo>
                  <a:pt x="2134299" y="0"/>
                </a:moveTo>
                <a:lnTo>
                  <a:pt x="13898005" y="0"/>
                </a:lnTo>
                <a:lnTo>
                  <a:pt x="13898005" y="11310938"/>
                </a:lnTo>
                <a:lnTo>
                  <a:pt x="1922828" y="11310938"/>
                </a:lnTo>
                <a:lnTo>
                  <a:pt x="1770910" y="11117620"/>
                </a:lnTo>
                <a:cubicBezTo>
                  <a:pt x="658665" y="9630372"/>
                  <a:pt x="0" y="7784200"/>
                  <a:pt x="0" y="5784188"/>
                </a:cubicBezTo>
                <a:cubicBezTo>
                  <a:pt x="0" y="3630329"/>
                  <a:pt x="763896" y="1654888"/>
                  <a:pt x="2035540" y="1140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 dirty="0">
              <a:latin typeface="Trebuchet MS" panose="020B070302020209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041" y="965699"/>
            <a:ext cx="14685698" cy="848496"/>
          </a:xfrm>
        </p:spPr>
        <p:txBody>
          <a:bodyPr anchor="t" anchorCtr="0">
            <a:noAutofit/>
          </a:bodyPr>
          <a:lstStyle>
            <a:lvl1pPr>
              <a:defRPr sz="5900" b="0" i="0">
                <a:solidFill>
                  <a:schemeClr val="accent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E5EFA78-7521-59C8-0E35-BC0C961FB559}"/>
              </a:ext>
            </a:extLst>
          </p:cNvPr>
          <p:cNvSpPr txBox="1"/>
          <p:nvPr userDrawn="1"/>
        </p:nvSpPr>
        <p:spPr>
          <a:xfrm>
            <a:off x="18308320" y="10409463"/>
            <a:ext cx="97622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093CDAE-862A-A349-A805-9381D9BDE3FF}" type="slidenum">
              <a:rPr lang="fr-FR" sz="1500" b="0" i="0" smtClean="0">
                <a:solidFill>
                  <a:schemeClr val="accent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sz="1500" b="0" i="0" dirty="0">
              <a:solidFill>
                <a:schemeClr val="accent1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ce réservé pour une image  9">
            <a:extLst>
              <a:ext uri="{FF2B5EF4-FFF2-40B4-BE49-F238E27FC236}">
                <a16:creationId xmlns:a16="http://schemas.microsoft.com/office/drawing/2014/main" id="{8C8DAE0E-9BE1-9ABD-6025-29F798689C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653632" y="808463"/>
            <a:ext cx="2880000" cy="116472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200" b="0" i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LOGO SUPPLEMENTAIRE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FAC087F-7C6C-8436-5E27-16ED5F146FD7}"/>
              </a:ext>
            </a:extLst>
          </p:cNvPr>
          <p:cNvCxnSpPr>
            <a:cxnSpLocks/>
          </p:cNvCxnSpPr>
          <p:nvPr userDrawn="1"/>
        </p:nvCxnSpPr>
        <p:spPr>
          <a:xfrm>
            <a:off x="2726871" y="10594130"/>
            <a:ext cx="15581449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F5B45111-EE12-F45B-4714-1655A9C5BB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143" y="10072585"/>
            <a:ext cx="1579155" cy="887581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BAD6FF8-2ABA-8B29-6648-3ECE976915B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200041" y="2551483"/>
            <a:ext cx="8544917" cy="6739343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1pPr>
            <a:lvl2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2pPr>
            <a:lvl3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3pPr>
            <a:lvl4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4pPr>
            <a:lvl5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AE64005-21B6-D1C9-374B-ED0FE763E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8505" y="2551483"/>
            <a:ext cx="8544917" cy="6739343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1pPr>
            <a:lvl2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2pPr>
            <a:lvl3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3pPr>
            <a:lvl4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4pPr>
            <a:lvl5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6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rou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sque">
            <a:extLst>
              <a:ext uri="{FF2B5EF4-FFF2-40B4-BE49-F238E27FC236}">
                <a16:creationId xmlns:a16="http://schemas.microsoft.com/office/drawing/2014/main" id="{7881BD66-39A8-40D3-1F33-766C5FF2A9EC}"/>
              </a:ext>
            </a:extLst>
          </p:cNvPr>
          <p:cNvSpPr/>
          <p:nvPr userDrawn="1"/>
        </p:nvSpPr>
        <p:spPr>
          <a:xfrm>
            <a:off x="10129464" y="2823233"/>
            <a:ext cx="9970080" cy="8495070"/>
          </a:xfrm>
          <a:custGeom>
            <a:avLst/>
            <a:gdLst>
              <a:gd name="connsiteX0" fmla="*/ 7249352 w 9970080"/>
              <a:gd name="connsiteY0" fmla="*/ 0 h 8495070"/>
              <a:gd name="connsiteX1" fmla="*/ 9741924 w 9970080"/>
              <a:gd name="connsiteY1" fmla="*/ 439888 h 8495070"/>
              <a:gd name="connsiteX2" fmla="*/ 9970080 w 9970080"/>
              <a:gd name="connsiteY2" fmla="*/ 529848 h 8495070"/>
              <a:gd name="connsiteX3" fmla="*/ 9970080 w 9970080"/>
              <a:gd name="connsiteY3" fmla="*/ 8495070 h 8495070"/>
              <a:gd name="connsiteX4" fmla="*/ 108836 w 9970080"/>
              <a:gd name="connsiteY4" fmla="*/ 8495070 h 8495070"/>
              <a:gd name="connsiteX5" fmla="*/ 83529 w 9970080"/>
              <a:gd name="connsiteY5" fmla="*/ 8353357 h 8495070"/>
              <a:gd name="connsiteX6" fmla="*/ 0 w 9970080"/>
              <a:gd name="connsiteY6" fmla="*/ 7249352 h 8495070"/>
              <a:gd name="connsiteX7" fmla="*/ 7249352 w 9970080"/>
              <a:gd name="connsiteY7" fmla="*/ 0 h 849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70080" h="8495070">
                <a:moveTo>
                  <a:pt x="7249352" y="0"/>
                </a:moveTo>
                <a:cubicBezTo>
                  <a:pt x="8125164" y="0"/>
                  <a:pt x="8964700" y="155309"/>
                  <a:pt x="9741924" y="439888"/>
                </a:cubicBezTo>
                <a:lnTo>
                  <a:pt x="9970080" y="529848"/>
                </a:lnTo>
                <a:lnTo>
                  <a:pt x="9970080" y="8495070"/>
                </a:lnTo>
                <a:lnTo>
                  <a:pt x="108836" y="8495070"/>
                </a:lnTo>
                <a:lnTo>
                  <a:pt x="83529" y="8353357"/>
                </a:lnTo>
                <a:cubicBezTo>
                  <a:pt x="28526" y="7993384"/>
                  <a:pt x="0" y="7624699"/>
                  <a:pt x="0" y="7249352"/>
                </a:cubicBezTo>
                <a:cubicBezTo>
                  <a:pt x="0" y="3245646"/>
                  <a:pt x="3245646" y="0"/>
                  <a:pt x="7249352" y="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0" i="0" dirty="0">
              <a:latin typeface="Trebuchet MS" panose="020B070302020209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23F3F6C-7605-4885-DAE2-2D1504345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143" y="10072585"/>
            <a:ext cx="1579155" cy="88758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E5EFA78-7521-59C8-0E35-BC0C961FB559}"/>
              </a:ext>
            </a:extLst>
          </p:cNvPr>
          <p:cNvSpPr txBox="1"/>
          <p:nvPr userDrawn="1"/>
        </p:nvSpPr>
        <p:spPr>
          <a:xfrm>
            <a:off x="18308320" y="10409463"/>
            <a:ext cx="97622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093CDAE-862A-A349-A805-9381D9BDE3FF}" type="slidenum">
              <a:rPr lang="fr-FR" sz="1500" b="0" i="0" smtClean="0">
                <a:solidFill>
                  <a:schemeClr val="accent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sz="1500" b="0" i="0" dirty="0">
              <a:solidFill>
                <a:schemeClr val="accent1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ce réservé pour une image  9">
            <a:extLst>
              <a:ext uri="{FF2B5EF4-FFF2-40B4-BE49-F238E27FC236}">
                <a16:creationId xmlns:a16="http://schemas.microsoft.com/office/drawing/2014/main" id="{8C8DAE0E-9BE1-9ABD-6025-29F798689C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653632" y="808463"/>
            <a:ext cx="2880000" cy="116472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200" b="0" i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LOGO SUPPLEMENTAIRE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FAC087F-7C6C-8436-5E27-16ED5F146FD7}"/>
              </a:ext>
            </a:extLst>
          </p:cNvPr>
          <p:cNvCxnSpPr>
            <a:cxnSpLocks/>
          </p:cNvCxnSpPr>
          <p:nvPr userDrawn="1"/>
        </p:nvCxnSpPr>
        <p:spPr>
          <a:xfrm>
            <a:off x="2726871" y="10594130"/>
            <a:ext cx="15581449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1DD99229-67C1-4545-DA1A-12CFEFD3D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041" y="965699"/>
            <a:ext cx="14685698" cy="848496"/>
          </a:xfrm>
        </p:spPr>
        <p:txBody>
          <a:bodyPr anchor="t" anchorCtr="0">
            <a:noAutofit/>
          </a:bodyPr>
          <a:lstStyle>
            <a:lvl1pPr>
              <a:defRPr sz="5900" b="0" i="0">
                <a:solidFill>
                  <a:schemeClr val="accent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39DCB89-992D-48BE-78AC-4FFA00F4D48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200041" y="2551483"/>
            <a:ext cx="8544917" cy="6739343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1pPr>
            <a:lvl2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2pPr>
            <a:lvl3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3pPr>
            <a:lvl4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4pPr>
            <a:lvl5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D9911A8-11C2-3A55-CE94-78AC7B2F6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8505" y="2551483"/>
            <a:ext cx="8544917" cy="6739343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1pPr>
            <a:lvl2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2pPr>
            <a:lvl3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3pPr>
            <a:lvl4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4pPr>
            <a:lvl5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39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roug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sque">
            <a:extLst>
              <a:ext uri="{FF2B5EF4-FFF2-40B4-BE49-F238E27FC236}">
                <a16:creationId xmlns:a16="http://schemas.microsoft.com/office/drawing/2014/main" id="{CCE9361F-5027-4047-65AF-78807274B010}"/>
              </a:ext>
            </a:extLst>
          </p:cNvPr>
          <p:cNvSpPr/>
          <p:nvPr userDrawn="1"/>
        </p:nvSpPr>
        <p:spPr>
          <a:xfrm>
            <a:off x="-5764" y="4780043"/>
            <a:ext cx="10149133" cy="6538261"/>
          </a:xfrm>
          <a:custGeom>
            <a:avLst/>
            <a:gdLst>
              <a:gd name="connsiteX0" fmla="*/ 2934918 w 10149133"/>
              <a:gd name="connsiteY0" fmla="*/ 0 h 6538261"/>
              <a:gd name="connsiteX1" fmla="*/ 10146844 w 10149133"/>
              <a:gd name="connsiteY1" fmla="*/ 6508149 h 6538261"/>
              <a:gd name="connsiteX2" fmla="*/ 10149133 w 10149133"/>
              <a:gd name="connsiteY2" fmla="*/ 6538261 h 6538261"/>
              <a:gd name="connsiteX3" fmla="*/ 0 w 10149133"/>
              <a:gd name="connsiteY3" fmla="*/ 6538261 h 6538261"/>
              <a:gd name="connsiteX4" fmla="*/ 0 w 10149133"/>
              <a:gd name="connsiteY4" fmla="*/ 620841 h 6538261"/>
              <a:gd name="connsiteX5" fmla="*/ 113143 w 10149133"/>
              <a:gd name="connsiteY5" fmla="*/ 569690 h 6538261"/>
              <a:gd name="connsiteX6" fmla="*/ 2934918 w 10149133"/>
              <a:gd name="connsiteY6" fmla="*/ 0 h 6538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49133" h="6538261">
                <a:moveTo>
                  <a:pt x="2934918" y="0"/>
                </a:moveTo>
                <a:cubicBezTo>
                  <a:pt x="6688394" y="0"/>
                  <a:pt x="9775604" y="2852619"/>
                  <a:pt x="10146844" y="6508149"/>
                </a:cubicBezTo>
                <a:lnTo>
                  <a:pt x="10149133" y="6538261"/>
                </a:lnTo>
                <a:lnTo>
                  <a:pt x="0" y="6538261"/>
                </a:lnTo>
                <a:lnTo>
                  <a:pt x="0" y="620841"/>
                </a:lnTo>
                <a:lnTo>
                  <a:pt x="113143" y="569690"/>
                </a:lnTo>
                <a:cubicBezTo>
                  <a:pt x="980444" y="202853"/>
                  <a:pt x="1933992" y="0"/>
                  <a:pt x="2934918" y="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b="0" i="0" dirty="0">
              <a:latin typeface="Trebuchet MS" panose="020B070302020209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23F3F6C-7605-4885-DAE2-2D1504345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143" y="10072585"/>
            <a:ext cx="1579155" cy="88758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E5EFA78-7521-59C8-0E35-BC0C961FB559}"/>
              </a:ext>
            </a:extLst>
          </p:cNvPr>
          <p:cNvSpPr txBox="1"/>
          <p:nvPr userDrawn="1"/>
        </p:nvSpPr>
        <p:spPr>
          <a:xfrm>
            <a:off x="18308320" y="10409463"/>
            <a:ext cx="97622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093CDAE-862A-A349-A805-9381D9BDE3FF}" type="slidenum">
              <a:rPr lang="fr-FR" sz="1500" b="0" i="0" smtClean="0">
                <a:solidFill>
                  <a:schemeClr val="accent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sz="1500" b="0" i="0" dirty="0">
              <a:solidFill>
                <a:schemeClr val="accent1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ce réservé pour une image  9">
            <a:extLst>
              <a:ext uri="{FF2B5EF4-FFF2-40B4-BE49-F238E27FC236}">
                <a16:creationId xmlns:a16="http://schemas.microsoft.com/office/drawing/2014/main" id="{8C8DAE0E-9BE1-9ABD-6025-29F798689C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653632" y="808463"/>
            <a:ext cx="2880000" cy="116472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200" b="0" i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LOGO SUPPLEMENTAIRE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FAC087F-7C6C-8436-5E27-16ED5F146FD7}"/>
              </a:ext>
            </a:extLst>
          </p:cNvPr>
          <p:cNvCxnSpPr>
            <a:cxnSpLocks/>
          </p:cNvCxnSpPr>
          <p:nvPr userDrawn="1"/>
        </p:nvCxnSpPr>
        <p:spPr>
          <a:xfrm>
            <a:off x="2726871" y="10594130"/>
            <a:ext cx="15581449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8731EA02-E64D-2D2F-7D5F-BB1C7023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041" y="965699"/>
            <a:ext cx="14685698" cy="848496"/>
          </a:xfrm>
        </p:spPr>
        <p:txBody>
          <a:bodyPr anchor="t" anchorCtr="0">
            <a:noAutofit/>
          </a:bodyPr>
          <a:lstStyle>
            <a:lvl1pPr>
              <a:defRPr sz="5900" b="0" i="0">
                <a:solidFill>
                  <a:schemeClr val="accent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E80E5D-1ED2-E1E2-1E00-660CF60D5D1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200041" y="2551483"/>
            <a:ext cx="8544917" cy="6739343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1pPr>
            <a:lvl2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2pPr>
            <a:lvl3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3pPr>
            <a:lvl4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4pPr>
            <a:lvl5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B157FD1-4B54-DF90-FEA7-F034924A9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8505" y="2551483"/>
            <a:ext cx="8544917" cy="6739343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1pPr>
            <a:lvl2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2pPr>
            <a:lvl3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3pPr>
            <a:lvl4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4pPr>
            <a:lvl5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46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rouge 04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sque">
            <a:extLst>
              <a:ext uri="{FF2B5EF4-FFF2-40B4-BE49-F238E27FC236}">
                <a16:creationId xmlns:a16="http://schemas.microsoft.com/office/drawing/2014/main" id="{7483F569-6B2D-30E6-C7EB-45FD538A82B1}"/>
              </a:ext>
            </a:extLst>
          </p:cNvPr>
          <p:cNvSpPr/>
          <p:nvPr userDrawn="1"/>
        </p:nvSpPr>
        <p:spPr>
          <a:xfrm flipV="1">
            <a:off x="-5764" y="7567"/>
            <a:ext cx="14313321" cy="11310737"/>
          </a:xfrm>
          <a:custGeom>
            <a:avLst/>
            <a:gdLst>
              <a:gd name="connsiteX0" fmla="*/ 0 w 14313321"/>
              <a:gd name="connsiteY0" fmla="*/ 0 h 11310737"/>
              <a:gd name="connsiteX1" fmla="*/ 13536326 w 14313321"/>
              <a:gd name="connsiteY1" fmla="*/ 0 h 11310737"/>
              <a:gd name="connsiteX2" fmla="*/ 13556886 w 14313321"/>
              <a:gd name="connsiteY2" fmla="*/ 45479 h 11310737"/>
              <a:gd name="connsiteX3" fmla="*/ 14313321 w 14313321"/>
              <a:gd name="connsiteY3" fmla="*/ 3792233 h 11310737"/>
              <a:gd name="connsiteX4" fmla="*/ 10810462 w 14313321"/>
              <a:gd name="connsiteY4" fmla="*/ 11219885 h 11310737"/>
              <a:gd name="connsiteX5" fmla="*/ 10694853 w 14313321"/>
              <a:gd name="connsiteY5" fmla="*/ 11310737 h 11310737"/>
              <a:gd name="connsiteX6" fmla="*/ 0 w 14313321"/>
              <a:gd name="connsiteY6" fmla="*/ 11310737 h 1131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13321" h="11310737">
                <a:moveTo>
                  <a:pt x="0" y="0"/>
                </a:moveTo>
                <a:lnTo>
                  <a:pt x="13536326" y="0"/>
                </a:lnTo>
                <a:lnTo>
                  <a:pt x="13556886" y="45479"/>
                </a:lnTo>
                <a:cubicBezTo>
                  <a:pt x="14043973" y="1197081"/>
                  <a:pt x="14313321" y="2463203"/>
                  <a:pt x="14313321" y="3792233"/>
                </a:cubicBezTo>
                <a:cubicBezTo>
                  <a:pt x="14313321" y="6782552"/>
                  <a:pt x="12949746" y="9454392"/>
                  <a:pt x="10810462" y="11219885"/>
                </a:cubicBezTo>
                <a:lnTo>
                  <a:pt x="10694853" y="11310737"/>
                </a:lnTo>
                <a:lnTo>
                  <a:pt x="0" y="1131073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 b="0" i="0" dirty="0">
              <a:latin typeface="Trebuchet MS" panose="020B070302020209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E5EFA78-7521-59C8-0E35-BC0C961FB559}"/>
              </a:ext>
            </a:extLst>
          </p:cNvPr>
          <p:cNvSpPr txBox="1"/>
          <p:nvPr userDrawn="1"/>
        </p:nvSpPr>
        <p:spPr>
          <a:xfrm>
            <a:off x="18308320" y="10409463"/>
            <a:ext cx="97622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093CDAE-862A-A349-A805-9381D9BDE3FF}" type="slidenum">
              <a:rPr lang="fr-FR" sz="1500" b="0" i="0" smtClean="0">
                <a:solidFill>
                  <a:schemeClr val="accent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sz="1500" b="0" i="0" dirty="0">
              <a:solidFill>
                <a:schemeClr val="accent1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ce réservé pour une image  9">
            <a:extLst>
              <a:ext uri="{FF2B5EF4-FFF2-40B4-BE49-F238E27FC236}">
                <a16:creationId xmlns:a16="http://schemas.microsoft.com/office/drawing/2014/main" id="{8C8DAE0E-9BE1-9ABD-6025-29F798689C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653632" y="808463"/>
            <a:ext cx="2880000" cy="116472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200" b="0" i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LOGO SUPPLEMENTAIRE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FAC087F-7C6C-8436-5E27-16ED5F146FD7}"/>
              </a:ext>
            </a:extLst>
          </p:cNvPr>
          <p:cNvCxnSpPr>
            <a:cxnSpLocks/>
          </p:cNvCxnSpPr>
          <p:nvPr userDrawn="1"/>
        </p:nvCxnSpPr>
        <p:spPr>
          <a:xfrm>
            <a:off x="2726871" y="10594130"/>
            <a:ext cx="15581449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F5B45111-EE12-F45B-4714-1655A9C5BB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143" y="10072585"/>
            <a:ext cx="1579155" cy="88758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6A267D6-049E-7EA4-F647-3F4711597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041" y="965699"/>
            <a:ext cx="14685698" cy="848496"/>
          </a:xfrm>
        </p:spPr>
        <p:txBody>
          <a:bodyPr anchor="t" anchorCtr="0">
            <a:noAutofit/>
          </a:bodyPr>
          <a:lstStyle>
            <a:lvl1pPr>
              <a:defRPr sz="5900" b="0" i="0">
                <a:solidFill>
                  <a:schemeClr val="accent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178C7C6-29E5-739D-019B-570506D4FAA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200041" y="2551483"/>
            <a:ext cx="8544917" cy="6739343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1pPr>
            <a:lvl2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2pPr>
            <a:lvl3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3pPr>
            <a:lvl4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4pPr>
            <a:lvl5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30A5E32-4A44-67BE-44BB-35681B950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8505" y="2551483"/>
            <a:ext cx="8544917" cy="6739343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1pPr>
            <a:lvl2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2pPr>
            <a:lvl3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3pPr>
            <a:lvl4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4pPr>
            <a:lvl5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81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rouge 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AB6FEFA-8808-01FA-426D-DFDD57B247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3628" y="-1"/>
            <a:ext cx="9892060" cy="11327291"/>
          </a:xfrm>
          <a:prstGeom prst="rect">
            <a:avLst/>
          </a:prstGeom>
        </p:spPr>
      </p:pic>
      <p:sp>
        <p:nvSpPr>
          <p:cNvPr id="3" name="Shadow bottom">
            <a:extLst>
              <a:ext uri="{FF2B5EF4-FFF2-40B4-BE49-F238E27FC236}">
                <a16:creationId xmlns:a16="http://schemas.microsoft.com/office/drawing/2014/main" id="{5EFAF3EB-F21D-9552-2D1E-8E62C042380F}"/>
              </a:ext>
            </a:extLst>
          </p:cNvPr>
          <p:cNvSpPr/>
          <p:nvPr userDrawn="1"/>
        </p:nvSpPr>
        <p:spPr>
          <a:xfrm rot="10800000">
            <a:off x="10466614" y="8177993"/>
            <a:ext cx="9639074" cy="3132944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alpha val="53000"/>
                </a:schemeClr>
              </a:gs>
              <a:gs pos="100000">
                <a:schemeClr val="tx1">
                  <a:lumMod val="5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Trebuchet MS" panose="020B0703020202090204" pitchFamily="34" charset="0"/>
            </a:endParaRPr>
          </a:p>
        </p:txBody>
      </p:sp>
      <p:sp>
        <p:nvSpPr>
          <p:cNvPr id="22" name="Forme libre 21">
            <a:extLst>
              <a:ext uri="{FF2B5EF4-FFF2-40B4-BE49-F238E27FC236}">
                <a16:creationId xmlns:a16="http://schemas.microsoft.com/office/drawing/2014/main" id="{CBBA04CE-9574-F4D6-5435-16FD7114BD4D}"/>
              </a:ext>
            </a:extLst>
          </p:cNvPr>
          <p:cNvSpPr/>
          <p:nvPr userDrawn="1"/>
        </p:nvSpPr>
        <p:spPr>
          <a:xfrm>
            <a:off x="-5764" y="7567"/>
            <a:ext cx="14313321" cy="11310737"/>
          </a:xfrm>
          <a:custGeom>
            <a:avLst/>
            <a:gdLst>
              <a:gd name="connsiteX0" fmla="*/ 0 w 14313321"/>
              <a:gd name="connsiteY0" fmla="*/ 0 h 11310737"/>
              <a:gd name="connsiteX1" fmla="*/ 13536326 w 14313321"/>
              <a:gd name="connsiteY1" fmla="*/ 0 h 11310737"/>
              <a:gd name="connsiteX2" fmla="*/ 13556886 w 14313321"/>
              <a:gd name="connsiteY2" fmla="*/ 45479 h 11310737"/>
              <a:gd name="connsiteX3" fmla="*/ 14313321 w 14313321"/>
              <a:gd name="connsiteY3" fmla="*/ 3792233 h 11310737"/>
              <a:gd name="connsiteX4" fmla="*/ 10810462 w 14313321"/>
              <a:gd name="connsiteY4" fmla="*/ 11219885 h 11310737"/>
              <a:gd name="connsiteX5" fmla="*/ 10694853 w 14313321"/>
              <a:gd name="connsiteY5" fmla="*/ 11310737 h 11310737"/>
              <a:gd name="connsiteX6" fmla="*/ 0 w 14313321"/>
              <a:gd name="connsiteY6" fmla="*/ 11310737 h 1131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13321" h="11310737">
                <a:moveTo>
                  <a:pt x="0" y="0"/>
                </a:moveTo>
                <a:lnTo>
                  <a:pt x="13536326" y="0"/>
                </a:lnTo>
                <a:lnTo>
                  <a:pt x="13556886" y="45479"/>
                </a:lnTo>
                <a:cubicBezTo>
                  <a:pt x="14043973" y="1197081"/>
                  <a:pt x="14313321" y="2463203"/>
                  <a:pt x="14313321" y="3792233"/>
                </a:cubicBezTo>
                <a:cubicBezTo>
                  <a:pt x="14313321" y="6782552"/>
                  <a:pt x="12949746" y="9454392"/>
                  <a:pt x="10810462" y="11219885"/>
                </a:cubicBezTo>
                <a:lnTo>
                  <a:pt x="10694853" y="11310737"/>
                </a:lnTo>
                <a:lnTo>
                  <a:pt x="0" y="1131073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 b="0" i="0" dirty="0">
              <a:latin typeface="Trebuchet MS" panose="020B070302020209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8695046-6807-A49C-091B-6804AA92F5DD}"/>
              </a:ext>
            </a:extLst>
          </p:cNvPr>
          <p:cNvSpPr txBox="1"/>
          <p:nvPr userDrawn="1"/>
        </p:nvSpPr>
        <p:spPr>
          <a:xfrm>
            <a:off x="18308320" y="10409463"/>
            <a:ext cx="97622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B093CDAE-862A-A349-A805-9381D9BDE3FF}" type="slidenum">
              <a:rPr lang="fr-FR" sz="1500" b="0" i="0" smtClean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sz="1500" b="0" i="0" dirty="0">
              <a:solidFill>
                <a:schemeClr val="bg1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space réservé pour une image  9">
            <a:extLst>
              <a:ext uri="{FF2B5EF4-FFF2-40B4-BE49-F238E27FC236}">
                <a16:creationId xmlns:a16="http://schemas.microsoft.com/office/drawing/2014/main" id="{D2C70986-A6D4-EA80-33DA-C86C8C7C80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653632" y="808463"/>
            <a:ext cx="2880000" cy="116472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200" b="0" i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LOGO SUPPLEMENTAIRE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F991121-6E9E-F8FD-7448-C5CF0086462C}"/>
              </a:ext>
            </a:extLst>
          </p:cNvPr>
          <p:cNvCxnSpPr>
            <a:cxnSpLocks/>
          </p:cNvCxnSpPr>
          <p:nvPr userDrawn="1"/>
        </p:nvCxnSpPr>
        <p:spPr>
          <a:xfrm>
            <a:off x="2726871" y="10594130"/>
            <a:ext cx="15581449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>
            <a:extLst>
              <a:ext uri="{FF2B5EF4-FFF2-40B4-BE49-F238E27FC236}">
                <a16:creationId xmlns:a16="http://schemas.microsoft.com/office/drawing/2014/main" id="{C5DDFABB-A9D6-7BBA-A5ED-C65E3EDF04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143" y="10072585"/>
            <a:ext cx="1579155" cy="8875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C8CC4C-0C76-5834-41E8-206986081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041" y="965699"/>
            <a:ext cx="14685698" cy="848496"/>
          </a:xfrm>
        </p:spPr>
        <p:txBody>
          <a:bodyPr anchor="t" anchorCtr="0">
            <a:noAutofit/>
          </a:bodyPr>
          <a:lstStyle>
            <a:lvl1pPr>
              <a:defRPr sz="5900" b="0" i="0">
                <a:solidFill>
                  <a:schemeClr val="accent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AD00B02-3F6C-952C-D60A-73E8DBE078B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195075" y="2551483"/>
            <a:ext cx="8544917" cy="6739343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1pPr>
            <a:lvl2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2pPr>
            <a:lvl3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3pPr>
            <a:lvl4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4pPr>
            <a:lvl5pPr>
              <a:lnSpc>
                <a:spcPts val="4000"/>
              </a:lnSpc>
              <a:spcAft>
                <a:spcPts val="2000"/>
              </a:spcAft>
              <a:buClr>
                <a:schemeClr val="tx2"/>
              </a:buClr>
              <a:buSzPct val="85000"/>
              <a:defRPr sz="32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52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-sans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sque">
            <a:extLst>
              <a:ext uri="{FF2B5EF4-FFF2-40B4-BE49-F238E27FC236}">
                <a16:creationId xmlns:a16="http://schemas.microsoft.com/office/drawing/2014/main" id="{B700D9E0-B67F-7767-2FFD-053CEEC89F9C}"/>
              </a:ext>
            </a:extLst>
          </p:cNvPr>
          <p:cNvSpPr/>
          <p:nvPr userDrawn="1"/>
        </p:nvSpPr>
        <p:spPr>
          <a:xfrm>
            <a:off x="-5764" y="1819583"/>
            <a:ext cx="13981995" cy="9498721"/>
          </a:xfrm>
          <a:custGeom>
            <a:avLst/>
            <a:gdLst>
              <a:gd name="connsiteX0" fmla="*/ 5067924 w 13981995"/>
              <a:gd name="connsiteY0" fmla="*/ 0 h 9498721"/>
              <a:gd name="connsiteX1" fmla="*/ 13981995 w 13981995"/>
              <a:gd name="connsiteY1" fmla="*/ 8914072 h 9498721"/>
              <a:gd name="connsiteX2" fmla="*/ 13970396 w 13981995"/>
              <a:gd name="connsiteY2" fmla="*/ 9372789 h 9498721"/>
              <a:gd name="connsiteX3" fmla="*/ 13960820 w 13981995"/>
              <a:gd name="connsiteY3" fmla="*/ 9498721 h 9498721"/>
              <a:gd name="connsiteX4" fmla="*/ 0 w 13981995"/>
              <a:gd name="connsiteY4" fmla="*/ 9498721 h 9498721"/>
              <a:gd name="connsiteX5" fmla="*/ 0 w 13981995"/>
              <a:gd name="connsiteY5" fmla="*/ 1582104 h 9498721"/>
              <a:gd name="connsiteX6" fmla="*/ 83981 w 13981995"/>
              <a:gd name="connsiteY6" fmla="*/ 1522384 h 9498721"/>
              <a:gd name="connsiteX7" fmla="*/ 5067924 w 13981995"/>
              <a:gd name="connsiteY7" fmla="*/ 0 h 949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81995" h="9498721">
                <a:moveTo>
                  <a:pt x="5067924" y="0"/>
                </a:moveTo>
                <a:cubicBezTo>
                  <a:pt x="9991029" y="0"/>
                  <a:pt x="13981995" y="3990966"/>
                  <a:pt x="13981995" y="8914072"/>
                </a:cubicBezTo>
                <a:cubicBezTo>
                  <a:pt x="13981995" y="9067919"/>
                  <a:pt x="13978098" y="9220856"/>
                  <a:pt x="13970396" y="9372789"/>
                </a:cubicBezTo>
                <a:lnTo>
                  <a:pt x="13960820" y="9498721"/>
                </a:lnTo>
                <a:lnTo>
                  <a:pt x="0" y="9498721"/>
                </a:lnTo>
                <a:lnTo>
                  <a:pt x="0" y="1582104"/>
                </a:lnTo>
                <a:lnTo>
                  <a:pt x="83981" y="1522384"/>
                </a:lnTo>
                <a:cubicBezTo>
                  <a:pt x="1506676" y="561230"/>
                  <a:pt x="3221759" y="0"/>
                  <a:pt x="5067924" y="0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b="0" i="0" dirty="0">
              <a:latin typeface="Trebuchet MS" panose="020B070302020209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794" y="0"/>
            <a:ext cx="17341156" cy="11310937"/>
          </a:xfrm>
        </p:spPr>
        <p:txBody>
          <a:bodyPr anchor="ctr" anchorCtr="0">
            <a:normAutofit/>
          </a:bodyPr>
          <a:lstStyle>
            <a:lvl1pPr algn="ctr">
              <a:defRPr sz="9500" b="0" i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66159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-avec image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31E5371-C2D6-9828-7700-4377F2A4BA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5" y="0"/>
            <a:ext cx="20094158" cy="11310938"/>
          </a:xfrm>
          <a:prstGeom prst="rect">
            <a:avLst/>
          </a:prstGeom>
        </p:spPr>
      </p:pic>
      <p:sp>
        <p:nvSpPr>
          <p:cNvPr id="4" name="Masque">
            <a:extLst>
              <a:ext uri="{FF2B5EF4-FFF2-40B4-BE49-F238E27FC236}">
                <a16:creationId xmlns:a16="http://schemas.microsoft.com/office/drawing/2014/main" id="{1B4EE365-0041-6757-7C39-BF4C7DB64FC0}"/>
              </a:ext>
            </a:extLst>
          </p:cNvPr>
          <p:cNvSpPr/>
          <p:nvPr userDrawn="1"/>
        </p:nvSpPr>
        <p:spPr>
          <a:xfrm>
            <a:off x="-5765" y="7566"/>
            <a:ext cx="20105688" cy="11310938"/>
          </a:xfrm>
          <a:custGeom>
            <a:avLst/>
            <a:gdLst/>
            <a:ahLst/>
            <a:cxnLst/>
            <a:rect l="l" t="t" r="r" b="b"/>
            <a:pathLst>
              <a:path w="19685635" h="3996054">
                <a:moveTo>
                  <a:pt x="0" y="3995983"/>
                </a:moveTo>
                <a:lnTo>
                  <a:pt x="19685264" y="3995983"/>
                </a:lnTo>
                <a:lnTo>
                  <a:pt x="19685264" y="0"/>
                </a:lnTo>
                <a:lnTo>
                  <a:pt x="0" y="0"/>
                </a:lnTo>
                <a:lnTo>
                  <a:pt x="0" y="3995983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b="0" i="0" dirty="0">
              <a:latin typeface="Trebuchet MS" panose="020B070302020209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794" y="0"/>
            <a:ext cx="17341156" cy="11310937"/>
          </a:xfrm>
        </p:spPr>
        <p:txBody>
          <a:bodyPr anchor="ctr" anchorCtr="0">
            <a:normAutofit/>
          </a:bodyPr>
          <a:lstStyle>
            <a:lvl1pPr algn="ctr">
              <a:defRPr sz="9500" b="0" i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87229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-avec image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6F4075F-B2A2-9C12-44A7-71A47DEF94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5" y="-7567"/>
            <a:ext cx="20094158" cy="11310937"/>
          </a:xfrm>
          <a:prstGeom prst="rect">
            <a:avLst/>
          </a:prstGeom>
        </p:spPr>
      </p:pic>
      <p:sp>
        <p:nvSpPr>
          <p:cNvPr id="4" name="Masque">
            <a:extLst>
              <a:ext uri="{FF2B5EF4-FFF2-40B4-BE49-F238E27FC236}">
                <a16:creationId xmlns:a16="http://schemas.microsoft.com/office/drawing/2014/main" id="{1B4EE365-0041-6757-7C39-BF4C7DB64FC0}"/>
              </a:ext>
            </a:extLst>
          </p:cNvPr>
          <p:cNvSpPr/>
          <p:nvPr userDrawn="1"/>
        </p:nvSpPr>
        <p:spPr>
          <a:xfrm>
            <a:off x="0" y="0"/>
            <a:ext cx="20105688" cy="11310938"/>
          </a:xfrm>
          <a:custGeom>
            <a:avLst/>
            <a:gdLst/>
            <a:ahLst/>
            <a:cxnLst/>
            <a:rect l="l" t="t" r="r" b="b"/>
            <a:pathLst>
              <a:path w="19685635" h="3996054">
                <a:moveTo>
                  <a:pt x="0" y="3995983"/>
                </a:moveTo>
                <a:lnTo>
                  <a:pt x="19685264" y="3995983"/>
                </a:lnTo>
                <a:lnTo>
                  <a:pt x="19685264" y="0"/>
                </a:lnTo>
                <a:lnTo>
                  <a:pt x="0" y="0"/>
                </a:lnTo>
                <a:lnTo>
                  <a:pt x="0" y="3995983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b="0" i="0" dirty="0">
              <a:latin typeface="Trebuchet MS" panose="020B070302020209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794" y="0"/>
            <a:ext cx="17341156" cy="11310937"/>
          </a:xfrm>
        </p:spPr>
        <p:txBody>
          <a:bodyPr anchor="ctr" anchorCtr="0">
            <a:normAutofit/>
          </a:bodyPr>
          <a:lstStyle>
            <a:lvl1pPr algn="ctr">
              <a:defRPr sz="9500" b="0" i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21943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-avec image 0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DEB2FB5-A796-E1EC-A5E9-2D24077531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7"/>
          <a:stretch/>
        </p:blipFill>
        <p:spPr>
          <a:xfrm>
            <a:off x="0" y="7566"/>
            <a:ext cx="20105688" cy="11303370"/>
          </a:xfrm>
          <a:prstGeom prst="rect">
            <a:avLst/>
          </a:prstGeom>
        </p:spPr>
      </p:pic>
      <p:sp>
        <p:nvSpPr>
          <p:cNvPr id="4" name="Masque">
            <a:extLst>
              <a:ext uri="{FF2B5EF4-FFF2-40B4-BE49-F238E27FC236}">
                <a16:creationId xmlns:a16="http://schemas.microsoft.com/office/drawing/2014/main" id="{1B4EE365-0041-6757-7C39-BF4C7DB64FC0}"/>
              </a:ext>
            </a:extLst>
          </p:cNvPr>
          <p:cNvSpPr/>
          <p:nvPr userDrawn="1"/>
        </p:nvSpPr>
        <p:spPr>
          <a:xfrm>
            <a:off x="0" y="0"/>
            <a:ext cx="20105688" cy="11310938"/>
          </a:xfrm>
          <a:custGeom>
            <a:avLst/>
            <a:gdLst/>
            <a:ahLst/>
            <a:cxnLst/>
            <a:rect l="l" t="t" r="r" b="b"/>
            <a:pathLst>
              <a:path w="19685635" h="3996054">
                <a:moveTo>
                  <a:pt x="0" y="3995983"/>
                </a:moveTo>
                <a:lnTo>
                  <a:pt x="19685264" y="3995983"/>
                </a:lnTo>
                <a:lnTo>
                  <a:pt x="19685264" y="0"/>
                </a:lnTo>
                <a:lnTo>
                  <a:pt x="0" y="0"/>
                </a:lnTo>
                <a:lnTo>
                  <a:pt x="0" y="3995983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b="0" i="0" dirty="0">
              <a:latin typeface="Trebuchet MS" panose="020B070302020209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794" y="0"/>
            <a:ext cx="17341156" cy="11310937"/>
          </a:xfrm>
        </p:spPr>
        <p:txBody>
          <a:bodyPr anchor="ctr" anchorCtr="0">
            <a:normAutofit/>
          </a:bodyPr>
          <a:lstStyle>
            <a:lvl1pPr algn="ctr">
              <a:defRPr sz="9500" b="0" i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60717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-avec image 0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D912A72-5D8E-6461-06F1-AED314FFAE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566"/>
            <a:ext cx="20105688" cy="11295806"/>
          </a:xfrm>
          <a:prstGeom prst="rect">
            <a:avLst/>
          </a:prstGeom>
        </p:spPr>
      </p:pic>
      <p:sp>
        <p:nvSpPr>
          <p:cNvPr id="3" name="Masque">
            <a:extLst>
              <a:ext uri="{FF2B5EF4-FFF2-40B4-BE49-F238E27FC236}">
                <a16:creationId xmlns:a16="http://schemas.microsoft.com/office/drawing/2014/main" id="{EF9069B4-BA90-2020-1414-D9EF72941878}"/>
              </a:ext>
            </a:extLst>
          </p:cNvPr>
          <p:cNvSpPr/>
          <p:nvPr userDrawn="1"/>
        </p:nvSpPr>
        <p:spPr>
          <a:xfrm>
            <a:off x="0" y="0"/>
            <a:ext cx="20105688" cy="11310938"/>
          </a:xfrm>
          <a:custGeom>
            <a:avLst/>
            <a:gdLst/>
            <a:ahLst/>
            <a:cxnLst/>
            <a:rect l="l" t="t" r="r" b="b"/>
            <a:pathLst>
              <a:path w="19685635" h="3996054">
                <a:moveTo>
                  <a:pt x="0" y="3995983"/>
                </a:moveTo>
                <a:lnTo>
                  <a:pt x="19685264" y="3995983"/>
                </a:lnTo>
                <a:lnTo>
                  <a:pt x="19685264" y="0"/>
                </a:lnTo>
                <a:lnTo>
                  <a:pt x="0" y="0"/>
                </a:lnTo>
                <a:lnTo>
                  <a:pt x="0" y="3995983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b="0" i="0" dirty="0">
              <a:latin typeface="Trebuchet MS" panose="020B070302020209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794" y="0"/>
            <a:ext cx="17341156" cy="11310937"/>
          </a:xfrm>
        </p:spPr>
        <p:txBody>
          <a:bodyPr anchor="ctr" anchorCtr="0">
            <a:normAutofit/>
          </a:bodyPr>
          <a:lstStyle>
            <a:lvl1pPr algn="ctr">
              <a:defRPr sz="9500" b="0" i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62678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-avec image 0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82902F1-54EC-000D-D158-750181A7A3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-1" y="-7567"/>
            <a:ext cx="20099923" cy="11318504"/>
          </a:xfrm>
          <a:prstGeom prst="rect">
            <a:avLst/>
          </a:prstGeom>
        </p:spPr>
      </p:pic>
      <p:sp>
        <p:nvSpPr>
          <p:cNvPr id="3" name="Masque">
            <a:extLst>
              <a:ext uri="{FF2B5EF4-FFF2-40B4-BE49-F238E27FC236}">
                <a16:creationId xmlns:a16="http://schemas.microsoft.com/office/drawing/2014/main" id="{EF9069B4-BA90-2020-1414-D9EF72941878}"/>
              </a:ext>
            </a:extLst>
          </p:cNvPr>
          <p:cNvSpPr/>
          <p:nvPr userDrawn="1"/>
        </p:nvSpPr>
        <p:spPr>
          <a:xfrm>
            <a:off x="0" y="0"/>
            <a:ext cx="20105688" cy="11310938"/>
          </a:xfrm>
          <a:custGeom>
            <a:avLst/>
            <a:gdLst/>
            <a:ahLst/>
            <a:cxnLst/>
            <a:rect l="l" t="t" r="r" b="b"/>
            <a:pathLst>
              <a:path w="19685635" h="3996054">
                <a:moveTo>
                  <a:pt x="0" y="3995983"/>
                </a:moveTo>
                <a:lnTo>
                  <a:pt x="19685264" y="3995983"/>
                </a:lnTo>
                <a:lnTo>
                  <a:pt x="19685264" y="0"/>
                </a:lnTo>
                <a:lnTo>
                  <a:pt x="0" y="0"/>
                </a:lnTo>
                <a:lnTo>
                  <a:pt x="0" y="3995983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b="0" i="0" dirty="0">
              <a:latin typeface="Trebuchet MS" panose="020B070302020209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794" y="0"/>
            <a:ext cx="17341156" cy="11310937"/>
          </a:xfrm>
        </p:spPr>
        <p:txBody>
          <a:bodyPr anchor="ctr" anchorCtr="0">
            <a:normAutofit/>
          </a:bodyPr>
          <a:lstStyle>
            <a:lvl1pPr algn="ctr">
              <a:defRPr sz="9500" b="0" i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9277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-avec image 0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83118A7-B787-8329-F003-A545F70308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4" y="0"/>
            <a:ext cx="20094157" cy="11303372"/>
          </a:xfrm>
          <a:prstGeom prst="rect">
            <a:avLst/>
          </a:prstGeom>
        </p:spPr>
      </p:pic>
      <p:sp>
        <p:nvSpPr>
          <p:cNvPr id="3" name="Masque">
            <a:extLst>
              <a:ext uri="{FF2B5EF4-FFF2-40B4-BE49-F238E27FC236}">
                <a16:creationId xmlns:a16="http://schemas.microsoft.com/office/drawing/2014/main" id="{EF9069B4-BA90-2020-1414-D9EF72941878}"/>
              </a:ext>
            </a:extLst>
          </p:cNvPr>
          <p:cNvSpPr/>
          <p:nvPr userDrawn="1"/>
        </p:nvSpPr>
        <p:spPr>
          <a:xfrm>
            <a:off x="0" y="0"/>
            <a:ext cx="20105688" cy="11310938"/>
          </a:xfrm>
          <a:custGeom>
            <a:avLst/>
            <a:gdLst/>
            <a:ahLst/>
            <a:cxnLst/>
            <a:rect l="l" t="t" r="r" b="b"/>
            <a:pathLst>
              <a:path w="19685635" h="3996054">
                <a:moveTo>
                  <a:pt x="0" y="3995983"/>
                </a:moveTo>
                <a:lnTo>
                  <a:pt x="19685264" y="3995983"/>
                </a:lnTo>
                <a:lnTo>
                  <a:pt x="19685264" y="0"/>
                </a:lnTo>
                <a:lnTo>
                  <a:pt x="0" y="0"/>
                </a:lnTo>
                <a:lnTo>
                  <a:pt x="0" y="3995983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b="0" i="0" dirty="0">
              <a:latin typeface="Trebuchet MS" panose="020B070302020209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794" y="0"/>
            <a:ext cx="17341156" cy="11310937"/>
          </a:xfrm>
        </p:spPr>
        <p:txBody>
          <a:bodyPr anchor="ctr" anchorCtr="0">
            <a:normAutofit/>
          </a:bodyPr>
          <a:lstStyle>
            <a:lvl1pPr algn="ctr">
              <a:defRPr sz="9500" b="0" i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58488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266" y="602203"/>
            <a:ext cx="17341156" cy="2186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266" y="3011014"/>
            <a:ext cx="17341156" cy="7176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266" y="10483565"/>
            <a:ext cx="4523780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 b="0" i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fld id="{6FEFD5E8-0700-D241-B152-F5059F5647AD}" type="datetimeFigureOut">
              <a:rPr lang="fr-FR" smtClean="0"/>
              <a:pPr/>
              <a:t>20/11/2024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0009" y="10483565"/>
            <a:ext cx="6785670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 b="0" i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9642" y="10483565"/>
            <a:ext cx="4523780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 b="0" i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fld id="{B093CDAE-862A-A349-A805-9381D9BDE3F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45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</p:sldLayoutIdLst>
  <p:txStyles>
    <p:titleStyle>
      <a:lvl1pPr algn="l" defTabSz="1507937" rtl="0" eaLnBrk="1" latinLnBrk="0" hangingPunct="1">
        <a:lnSpc>
          <a:spcPct val="90000"/>
        </a:lnSpc>
        <a:spcBef>
          <a:spcPct val="0"/>
        </a:spcBef>
        <a:buNone/>
        <a:defRPr sz="7256" b="0" i="0" kern="1200">
          <a:solidFill>
            <a:schemeClr val="tx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376984" indent="-376984" algn="l" defTabSz="1507937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1130953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3958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1884921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3298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2638890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3392858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4146827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795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764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732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69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937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906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874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843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811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78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748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266" y="602203"/>
            <a:ext cx="17341156" cy="2186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266" y="3011014"/>
            <a:ext cx="17341156" cy="7176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266" y="10483565"/>
            <a:ext cx="4523780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 b="0" i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fld id="{6FEFD5E8-0700-D241-B152-F5059F5647AD}" type="datetimeFigureOut">
              <a:rPr lang="fr-FR" smtClean="0"/>
              <a:pPr/>
              <a:t>20/11/2024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0009" y="10483565"/>
            <a:ext cx="6785670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 b="0" i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9642" y="10483565"/>
            <a:ext cx="4523780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 b="0" i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fld id="{B093CDAE-862A-A349-A805-9381D9BDE3F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4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</p:sldLayoutIdLst>
  <p:txStyles>
    <p:titleStyle>
      <a:lvl1pPr algn="l" defTabSz="1507937" rtl="0" eaLnBrk="1" latinLnBrk="0" hangingPunct="1">
        <a:lnSpc>
          <a:spcPct val="90000"/>
        </a:lnSpc>
        <a:spcBef>
          <a:spcPct val="0"/>
        </a:spcBef>
        <a:buNone/>
        <a:defRPr sz="7256" b="0" i="0" kern="1200">
          <a:solidFill>
            <a:schemeClr val="tx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376984" indent="-376984" algn="l" defTabSz="1507937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1130953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3958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1884921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3298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2638890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3392858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4146827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795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764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732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69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937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906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874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843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811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78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748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266" y="602203"/>
            <a:ext cx="17341156" cy="2186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266" y="3011014"/>
            <a:ext cx="17341156" cy="7176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266" y="10483565"/>
            <a:ext cx="4523780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 b="0" i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fld id="{6FEFD5E8-0700-D241-B152-F5059F5647AD}" type="datetimeFigureOut">
              <a:rPr lang="fr-FR" smtClean="0"/>
              <a:pPr/>
              <a:t>20/11/2024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0009" y="10483565"/>
            <a:ext cx="6785670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 b="0" i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9642" y="10483565"/>
            <a:ext cx="4523780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 b="0" i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fld id="{B093CDAE-862A-A349-A805-9381D9BDE3F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684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</p:sldLayoutIdLst>
  <p:txStyles>
    <p:titleStyle>
      <a:lvl1pPr algn="l" defTabSz="1507937" rtl="0" eaLnBrk="1" latinLnBrk="0" hangingPunct="1">
        <a:lnSpc>
          <a:spcPct val="90000"/>
        </a:lnSpc>
        <a:spcBef>
          <a:spcPct val="0"/>
        </a:spcBef>
        <a:buNone/>
        <a:defRPr sz="7256" b="0" i="0" kern="1200">
          <a:solidFill>
            <a:schemeClr val="tx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376984" indent="-376984" algn="l" defTabSz="1507937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1130953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3958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1884921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3298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2638890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3392858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4146827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795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764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732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69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937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906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874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843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811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78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748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266" y="602203"/>
            <a:ext cx="17341156" cy="2186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266" y="3011014"/>
            <a:ext cx="17341156" cy="7176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266" y="10483565"/>
            <a:ext cx="4523780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 b="0" i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fld id="{6FEFD5E8-0700-D241-B152-F5059F5647AD}" type="datetimeFigureOut">
              <a:rPr lang="fr-FR" smtClean="0"/>
              <a:pPr/>
              <a:t>20/11/2024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0009" y="10483565"/>
            <a:ext cx="6785670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 b="0" i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9642" y="10483565"/>
            <a:ext cx="4523780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 b="0" i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fld id="{B093CDAE-862A-A349-A805-9381D9BDE3F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068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3" r:id="rId2"/>
    <p:sldLayoutId id="2147483686" r:id="rId3"/>
    <p:sldLayoutId id="2147483684" r:id="rId4"/>
    <p:sldLayoutId id="2147483685" r:id="rId5"/>
    <p:sldLayoutId id="2147483740" r:id="rId6"/>
  </p:sldLayoutIdLst>
  <p:txStyles>
    <p:titleStyle>
      <a:lvl1pPr algn="l" defTabSz="1507937" rtl="0" eaLnBrk="1" latinLnBrk="0" hangingPunct="1">
        <a:lnSpc>
          <a:spcPct val="90000"/>
        </a:lnSpc>
        <a:spcBef>
          <a:spcPct val="0"/>
        </a:spcBef>
        <a:buNone/>
        <a:defRPr sz="7256" b="0" i="0" kern="1200">
          <a:solidFill>
            <a:schemeClr val="tx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376984" indent="-376984" algn="l" defTabSz="1507937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1130953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3958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1884921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3298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2638890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3392858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4146827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795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764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732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69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937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906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874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843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811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78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748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266" y="602203"/>
            <a:ext cx="17341156" cy="2186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266" y="3011014"/>
            <a:ext cx="17341156" cy="7176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266" y="10483565"/>
            <a:ext cx="4523780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 b="0" i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fld id="{6FEFD5E8-0700-D241-B152-F5059F5647AD}" type="datetimeFigureOut">
              <a:rPr lang="fr-FR" smtClean="0"/>
              <a:pPr/>
              <a:t>20/11/2024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0009" y="10483565"/>
            <a:ext cx="6785670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 b="0" i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9642" y="10483565"/>
            <a:ext cx="4523780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 b="0" i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fld id="{B093CDAE-862A-A349-A805-9381D9BDE3F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161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</p:sldLayoutIdLst>
  <p:txStyles>
    <p:titleStyle>
      <a:lvl1pPr algn="l" defTabSz="1507937" rtl="0" eaLnBrk="1" latinLnBrk="0" hangingPunct="1">
        <a:lnSpc>
          <a:spcPct val="90000"/>
        </a:lnSpc>
        <a:spcBef>
          <a:spcPct val="0"/>
        </a:spcBef>
        <a:buNone/>
        <a:defRPr sz="7256" b="0" i="0" kern="1200">
          <a:solidFill>
            <a:schemeClr val="tx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376984" indent="-376984" algn="l" defTabSz="1507937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1130953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3958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1884921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3298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2638890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3392858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b="0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4146827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795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764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732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69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937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906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874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843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811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78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748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00661" cy="113109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9032739-282F-1F7F-3A59-8AE9F6381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8246" y="1055687"/>
            <a:ext cx="6157719" cy="5881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6900">
                <a:solidFill>
                  <a:schemeClr val="tx1"/>
                </a:solidFill>
                <a:latin typeface="+mj-lt"/>
                <a:cs typeface="+mj-cs"/>
              </a:rPr>
              <a:t>Les responsables de projet de l’AES face à la gestion des ressources humaines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AD867F2-A72A-B521-2CDC-D0FE28347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8247" y="7646193"/>
            <a:ext cx="6157720" cy="2593975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ts val="1000"/>
              </a:spcBef>
            </a:pPr>
            <a:r>
              <a:rPr lang="en-US" sz="2400" dirty="0">
                <a:latin typeface="+mn-lt"/>
              </a:rPr>
              <a:t>Journée </a:t>
            </a:r>
            <a:r>
              <a:rPr lang="en-US" sz="2400" dirty="0" err="1">
                <a:latin typeface="+mn-lt"/>
              </a:rPr>
              <a:t>d’étude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organisée</a:t>
            </a:r>
            <a:r>
              <a:rPr lang="en-US" sz="2400" dirty="0">
                <a:latin typeface="+mn-lt"/>
              </a:rPr>
              <a:t> par la coordination des </a:t>
            </a:r>
            <a:r>
              <a:rPr lang="en-US" sz="2400" dirty="0" err="1">
                <a:latin typeface="+mn-lt"/>
              </a:rPr>
              <a:t>coordinateurs</a:t>
            </a:r>
            <a:r>
              <a:rPr lang="en-US" sz="2400" dirty="0">
                <a:latin typeface="+mn-lt"/>
              </a:rPr>
              <a:t> ATL de la province de Luxembourg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68246" y="7272228"/>
            <a:ext cx="5730121" cy="30163"/>
          </a:xfrm>
          <a:custGeom>
            <a:avLst/>
            <a:gdLst>
              <a:gd name="connsiteX0" fmla="*/ 0 w 5730121"/>
              <a:gd name="connsiteY0" fmla="*/ 0 h 30163"/>
              <a:gd name="connsiteX1" fmla="*/ 464776 w 5730121"/>
              <a:gd name="connsiteY1" fmla="*/ 0 h 30163"/>
              <a:gd name="connsiteX2" fmla="*/ 986854 w 5730121"/>
              <a:gd name="connsiteY2" fmla="*/ 0 h 30163"/>
              <a:gd name="connsiteX3" fmla="*/ 1508932 w 5730121"/>
              <a:gd name="connsiteY3" fmla="*/ 0 h 30163"/>
              <a:gd name="connsiteX4" fmla="*/ 2145612 w 5730121"/>
              <a:gd name="connsiteY4" fmla="*/ 0 h 30163"/>
              <a:gd name="connsiteX5" fmla="*/ 2667690 w 5730121"/>
              <a:gd name="connsiteY5" fmla="*/ 0 h 30163"/>
              <a:gd name="connsiteX6" fmla="*/ 3361671 w 5730121"/>
              <a:gd name="connsiteY6" fmla="*/ 0 h 30163"/>
              <a:gd name="connsiteX7" fmla="*/ 4055652 w 5730121"/>
              <a:gd name="connsiteY7" fmla="*/ 0 h 30163"/>
              <a:gd name="connsiteX8" fmla="*/ 4692332 w 5730121"/>
              <a:gd name="connsiteY8" fmla="*/ 0 h 30163"/>
              <a:gd name="connsiteX9" fmla="*/ 5157109 w 5730121"/>
              <a:gd name="connsiteY9" fmla="*/ 0 h 30163"/>
              <a:gd name="connsiteX10" fmla="*/ 5730121 w 5730121"/>
              <a:gd name="connsiteY10" fmla="*/ 0 h 30163"/>
              <a:gd name="connsiteX11" fmla="*/ 5730121 w 5730121"/>
              <a:gd name="connsiteY11" fmla="*/ 30163 h 30163"/>
              <a:gd name="connsiteX12" fmla="*/ 5208043 w 5730121"/>
              <a:gd name="connsiteY12" fmla="*/ 30163 h 30163"/>
              <a:gd name="connsiteX13" fmla="*/ 4571363 w 5730121"/>
              <a:gd name="connsiteY13" fmla="*/ 30163 h 30163"/>
              <a:gd name="connsiteX14" fmla="*/ 3934683 w 5730121"/>
              <a:gd name="connsiteY14" fmla="*/ 30163 h 30163"/>
              <a:gd name="connsiteX15" fmla="*/ 3183401 w 5730121"/>
              <a:gd name="connsiteY15" fmla="*/ 30163 h 30163"/>
              <a:gd name="connsiteX16" fmla="*/ 2546720 w 5730121"/>
              <a:gd name="connsiteY16" fmla="*/ 30163 h 30163"/>
              <a:gd name="connsiteX17" fmla="*/ 1795438 w 5730121"/>
              <a:gd name="connsiteY17" fmla="*/ 30163 h 30163"/>
              <a:gd name="connsiteX18" fmla="*/ 1273360 w 5730121"/>
              <a:gd name="connsiteY18" fmla="*/ 30163 h 30163"/>
              <a:gd name="connsiteX19" fmla="*/ 636680 w 5730121"/>
              <a:gd name="connsiteY19" fmla="*/ 30163 h 30163"/>
              <a:gd name="connsiteX20" fmla="*/ 0 w 5730121"/>
              <a:gd name="connsiteY20" fmla="*/ 30163 h 30163"/>
              <a:gd name="connsiteX21" fmla="*/ 0 w 5730121"/>
              <a:gd name="connsiteY21" fmla="*/ 0 h 30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30121" h="30163" fill="none" extrusionOk="0">
                <a:moveTo>
                  <a:pt x="0" y="0"/>
                </a:moveTo>
                <a:cubicBezTo>
                  <a:pt x="203648" y="14254"/>
                  <a:pt x="270877" y="3267"/>
                  <a:pt x="464776" y="0"/>
                </a:cubicBezTo>
                <a:cubicBezTo>
                  <a:pt x="658675" y="-3267"/>
                  <a:pt x="830062" y="-17722"/>
                  <a:pt x="986854" y="0"/>
                </a:cubicBezTo>
                <a:cubicBezTo>
                  <a:pt x="1143646" y="17722"/>
                  <a:pt x="1384603" y="13162"/>
                  <a:pt x="1508932" y="0"/>
                </a:cubicBezTo>
                <a:cubicBezTo>
                  <a:pt x="1633261" y="-13162"/>
                  <a:pt x="1854394" y="-20655"/>
                  <a:pt x="2145612" y="0"/>
                </a:cubicBezTo>
                <a:cubicBezTo>
                  <a:pt x="2436830" y="20655"/>
                  <a:pt x="2410281" y="12819"/>
                  <a:pt x="2667690" y="0"/>
                </a:cubicBezTo>
                <a:cubicBezTo>
                  <a:pt x="2925099" y="-12819"/>
                  <a:pt x="3089163" y="-15213"/>
                  <a:pt x="3361671" y="0"/>
                </a:cubicBezTo>
                <a:cubicBezTo>
                  <a:pt x="3634179" y="15213"/>
                  <a:pt x="3774042" y="-7221"/>
                  <a:pt x="4055652" y="0"/>
                </a:cubicBezTo>
                <a:cubicBezTo>
                  <a:pt x="4337262" y="7221"/>
                  <a:pt x="4466125" y="-16249"/>
                  <a:pt x="4692332" y="0"/>
                </a:cubicBezTo>
                <a:cubicBezTo>
                  <a:pt x="4918539" y="16249"/>
                  <a:pt x="4958623" y="-14643"/>
                  <a:pt x="5157109" y="0"/>
                </a:cubicBezTo>
                <a:cubicBezTo>
                  <a:pt x="5355595" y="14643"/>
                  <a:pt x="5548318" y="-5017"/>
                  <a:pt x="5730121" y="0"/>
                </a:cubicBezTo>
                <a:cubicBezTo>
                  <a:pt x="5731295" y="10271"/>
                  <a:pt x="5730903" y="15997"/>
                  <a:pt x="5730121" y="30163"/>
                </a:cubicBezTo>
                <a:cubicBezTo>
                  <a:pt x="5492956" y="22730"/>
                  <a:pt x="5418974" y="53569"/>
                  <a:pt x="5208043" y="30163"/>
                </a:cubicBezTo>
                <a:cubicBezTo>
                  <a:pt x="4997112" y="6757"/>
                  <a:pt x="4850068" y="7570"/>
                  <a:pt x="4571363" y="30163"/>
                </a:cubicBezTo>
                <a:cubicBezTo>
                  <a:pt x="4292658" y="52756"/>
                  <a:pt x="4184142" y="497"/>
                  <a:pt x="3934683" y="30163"/>
                </a:cubicBezTo>
                <a:cubicBezTo>
                  <a:pt x="3685224" y="59829"/>
                  <a:pt x="3548001" y="54934"/>
                  <a:pt x="3183401" y="30163"/>
                </a:cubicBezTo>
                <a:cubicBezTo>
                  <a:pt x="2818801" y="5392"/>
                  <a:pt x="2795785" y="21524"/>
                  <a:pt x="2546720" y="30163"/>
                </a:cubicBezTo>
                <a:cubicBezTo>
                  <a:pt x="2297655" y="38802"/>
                  <a:pt x="2133320" y="14490"/>
                  <a:pt x="1795438" y="30163"/>
                </a:cubicBezTo>
                <a:cubicBezTo>
                  <a:pt x="1457556" y="45836"/>
                  <a:pt x="1414881" y="27320"/>
                  <a:pt x="1273360" y="30163"/>
                </a:cubicBezTo>
                <a:cubicBezTo>
                  <a:pt x="1131839" y="33006"/>
                  <a:pt x="885252" y="48772"/>
                  <a:pt x="636680" y="30163"/>
                </a:cubicBezTo>
                <a:cubicBezTo>
                  <a:pt x="388108" y="11554"/>
                  <a:pt x="309339" y="31416"/>
                  <a:pt x="0" y="30163"/>
                </a:cubicBezTo>
                <a:cubicBezTo>
                  <a:pt x="536" y="18119"/>
                  <a:pt x="-339" y="6524"/>
                  <a:pt x="0" y="0"/>
                </a:cubicBezTo>
                <a:close/>
              </a:path>
              <a:path w="5730121" h="30163" stroke="0" extrusionOk="0">
                <a:moveTo>
                  <a:pt x="0" y="0"/>
                </a:moveTo>
                <a:cubicBezTo>
                  <a:pt x="172857" y="-2883"/>
                  <a:pt x="391270" y="-11560"/>
                  <a:pt x="522078" y="0"/>
                </a:cubicBezTo>
                <a:cubicBezTo>
                  <a:pt x="652886" y="11560"/>
                  <a:pt x="966023" y="-13719"/>
                  <a:pt x="1273360" y="0"/>
                </a:cubicBezTo>
                <a:cubicBezTo>
                  <a:pt x="1580697" y="13719"/>
                  <a:pt x="1539460" y="-1604"/>
                  <a:pt x="1738137" y="0"/>
                </a:cubicBezTo>
                <a:cubicBezTo>
                  <a:pt x="1936814" y="1604"/>
                  <a:pt x="1991166" y="-21320"/>
                  <a:pt x="2202913" y="0"/>
                </a:cubicBezTo>
                <a:cubicBezTo>
                  <a:pt x="2414660" y="21320"/>
                  <a:pt x="2698369" y="8526"/>
                  <a:pt x="2839593" y="0"/>
                </a:cubicBezTo>
                <a:cubicBezTo>
                  <a:pt x="2980817" y="-8526"/>
                  <a:pt x="3236976" y="-26268"/>
                  <a:pt x="3418972" y="0"/>
                </a:cubicBezTo>
                <a:cubicBezTo>
                  <a:pt x="3600968" y="26268"/>
                  <a:pt x="3875425" y="2042"/>
                  <a:pt x="4112954" y="0"/>
                </a:cubicBezTo>
                <a:cubicBezTo>
                  <a:pt x="4350483" y="-2042"/>
                  <a:pt x="4479098" y="10170"/>
                  <a:pt x="4635031" y="0"/>
                </a:cubicBezTo>
                <a:cubicBezTo>
                  <a:pt x="4790964" y="-10170"/>
                  <a:pt x="5496996" y="-34983"/>
                  <a:pt x="5730121" y="0"/>
                </a:cubicBezTo>
                <a:cubicBezTo>
                  <a:pt x="5730237" y="7709"/>
                  <a:pt x="5730240" y="20866"/>
                  <a:pt x="5730121" y="30163"/>
                </a:cubicBezTo>
                <a:cubicBezTo>
                  <a:pt x="5592297" y="14947"/>
                  <a:pt x="5287189" y="53261"/>
                  <a:pt x="5093441" y="30163"/>
                </a:cubicBezTo>
                <a:cubicBezTo>
                  <a:pt x="4899693" y="7065"/>
                  <a:pt x="4634014" y="4903"/>
                  <a:pt x="4514062" y="30163"/>
                </a:cubicBezTo>
                <a:cubicBezTo>
                  <a:pt x="4394110" y="55423"/>
                  <a:pt x="4137539" y="48094"/>
                  <a:pt x="3991984" y="30163"/>
                </a:cubicBezTo>
                <a:cubicBezTo>
                  <a:pt x="3846429" y="12232"/>
                  <a:pt x="3663473" y="5741"/>
                  <a:pt x="3412605" y="30163"/>
                </a:cubicBezTo>
                <a:cubicBezTo>
                  <a:pt x="3161737" y="54585"/>
                  <a:pt x="3135184" y="50354"/>
                  <a:pt x="2947829" y="30163"/>
                </a:cubicBezTo>
                <a:cubicBezTo>
                  <a:pt x="2760474" y="9972"/>
                  <a:pt x="2537552" y="34444"/>
                  <a:pt x="2368450" y="30163"/>
                </a:cubicBezTo>
                <a:cubicBezTo>
                  <a:pt x="2199348" y="25882"/>
                  <a:pt x="2100452" y="4429"/>
                  <a:pt x="1846372" y="30163"/>
                </a:cubicBezTo>
                <a:cubicBezTo>
                  <a:pt x="1592292" y="55897"/>
                  <a:pt x="1432335" y="-210"/>
                  <a:pt x="1095090" y="30163"/>
                </a:cubicBezTo>
                <a:cubicBezTo>
                  <a:pt x="757845" y="60536"/>
                  <a:pt x="228434" y="-23829"/>
                  <a:pt x="0" y="30163"/>
                </a:cubicBezTo>
                <a:cubicBezTo>
                  <a:pt x="710" y="23066"/>
                  <a:pt x="177" y="820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 11" descr="Une image contenant dessin humoristique, personne, garçon, habits&#10;&#10;Description générée automatiquement">
            <a:extLst>
              <a:ext uri="{FF2B5EF4-FFF2-40B4-BE49-F238E27FC236}">
                <a16:creationId xmlns:a16="http://schemas.microsoft.com/office/drawing/2014/main" id="{604BC99A-C518-769D-D4CB-443D7F547C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19"/>
          <a:stretch/>
        </p:blipFill>
        <p:spPr>
          <a:xfrm>
            <a:off x="8759466" y="10"/>
            <a:ext cx="11343709" cy="1131092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843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2958E3-2416-AE93-D654-3894AB7F9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72A91EA-D72F-4CF5-1637-563D09824C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8C6B5EE-7A74-05EF-79DF-7E9672AB8E3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200041" y="8175868"/>
            <a:ext cx="18333591" cy="18036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i="1" dirty="0"/>
              <a:t>« Les lieux d’accueil de l’enfance doivent être considérés comme des institutions socio-éducatives qui assurent la santé en collectivité et la promotion de la santé des enfants et qui répondent en même temps à des besoins économiques sans que ceux-ci ne deviennent prédominants. » P 82 </a:t>
            </a:r>
            <a:endParaRPr lang="fr-BE" sz="2400" i="1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4FADFA1-713D-29AC-818A-94709A7F0B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97E97B7-7883-9C92-2FEE-65905D4EA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845" y="355436"/>
            <a:ext cx="13958462" cy="732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7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9C5ECF-1DEC-5D9C-399F-E85187A55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 socle du responsable de projet: </a:t>
            </a:r>
            <a:br>
              <a:rPr lang="fr-BE" dirty="0"/>
            </a:br>
            <a:r>
              <a:rPr lang="fr-BE" dirty="0"/>
              <a:t>Les compétences d’accueil!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050B7BB-BD2D-6F5B-E79C-4A219FE0E8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FCA446-1511-B97D-12A8-31FB8F96818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538252" y="8455262"/>
            <a:ext cx="17138816" cy="220774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dirty="0"/>
              <a:t>« Afin que la direction puisse assumer ces responsabilités, il est impératif qu’elle en ait </a:t>
            </a:r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moyens</a:t>
            </a:r>
            <a:r>
              <a:rPr lang="fr-FR" dirty="0"/>
              <a:t>. Parmi ceux-ci, </a:t>
            </a:r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elle doit tout d’abord disposer d’une réelle maîtrise des compétences du métier de l’accueil de l’enfance</a:t>
            </a:r>
            <a:r>
              <a:rPr lang="fr-FR" dirty="0"/>
              <a:t>, en particulier au plan psychoéducatif, mais également d’une autorité lui permettant d’assurer un processus de prise de décision efficiente quant aux pratiques. » P. 88 </a:t>
            </a:r>
            <a:endParaRPr lang="fr-B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38A4B14-C6C4-0E8B-F725-7096A39EE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308" y="2551483"/>
            <a:ext cx="15931300" cy="590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2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82510A-F730-1070-660C-BA491973E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17F63D9-F178-9E5D-C917-15418AAA33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6006A74-62AD-A698-4008-199C09A0FE49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83C0EEF-C115-55B0-E1F4-7E2A9F765D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0A3DC69-68C4-94FA-304D-B2501F06C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946" y="3802598"/>
            <a:ext cx="4267796" cy="370574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F2E7B3C-3645-4737-C3FD-E264ED3B0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949" y="-767999"/>
            <a:ext cx="11703291" cy="1182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6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5F3A856B-AA02-A44E-7614-F3B7C8099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040" y="965699"/>
            <a:ext cx="17932021" cy="848496"/>
          </a:xfrm>
        </p:spPr>
        <p:txBody>
          <a:bodyPr/>
          <a:lstStyle/>
          <a:p>
            <a:r>
              <a:rPr lang="fr-FR" dirty="0"/>
              <a:t>Compétences de gestion des ressources humaines</a:t>
            </a:r>
            <a:endParaRPr lang="fr-BE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AA3136B9-42E6-C94F-B896-B2674F0A06B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200041" y="2551483"/>
            <a:ext cx="17674113" cy="6739343"/>
          </a:xfrm>
        </p:spPr>
        <p:txBody>
          <a:bodyPr>
            <a:normAutofit fontScale="70000" lnSpcReduction="20000"/>
          </a:bodyPr>
          <a:lstStyle/>
          <a:p>
            <a:r>
              <a:rPr lang="fr-FR" sz="3400" b="1" dirty="0"/>
              <a:t>Assurer le recrutement des professionnel-le-s</a:t>
            </a:r>
          </a:p>
          <a:p>
            <a:pPr marL="0" indent="0">
              <a:buNone/>
            </a:pPr>
            <a:r>
              <a:rPr lang="fr-FR" dirty="0"/>
              <a:t>Celui-ci doit s’appuyer sur un </a:t>
            </a:r>
            <a:r>
              <a:rPr lang="fr-FR" b="1" dirty="0"/>
              <a:t>profil de professionnel-le-s </a:t>
            </a:r>
            <a:r>
              <a:rPr lang="fr-FR" dirty="0"/>
              <a:t>en adéquation avec les valeurs sociales et éducatives du projet d’accueil, en tenant compte des caractéristiques des conditions de travail du milieu d’accueil et de la pluridisciplinarité de l’équipe de professionnel-le-s. Lors du recrutement, la direction pense d’emblée l’engagement en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 continue des professionnel-le-s </a:t>
            </a:r>
            <a:r>
              <a:rPr lang="fr-FR" dirty="0"/>
              <a:t>recruté-e-s. </a:t>
            </a:r>
          </a:p>
          <a:p>
            <a:r>
              <a:rPr lang="fr-FR" b="1" dirty="0"/>
              <a:t>Veiller à l’accueil et à l’intégration des nouveaux/-</a:t>
            </a:r>
            <a:r>
              <a:rPr lang="fr-FR" b="1" dirty="0" err="1"/>
              <a:t>velles</a:t>
            </a:r>
            <a:r>
              <a:rPr lang="fr-FR" b="1" dirty="0"/>
              <a:t> professionnel-le-s et des stagiaires </a:t>
            </a:r>
          </a:p>
          <a:p>
            <a:pPr marL="0" indent="0">
              <a:buNone/>
            </a:pPr>
            <a:r>
              <a:rPr lang="fr-FR" dirty="0"/>
              <a:t>La mise en place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d’un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dispositif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permet aux nouveaux/-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velles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professionnel-le-s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s’approprier le projet d’accueil tout en leur donnant l’opportunité d’interpeller les pratiques et de les discuter avec l’équipe</a:t>
            </a:r>
            <a:r>
              <a:rPr lang="fr-FR" dirty="0"/>
              <a:t>. L’accueil, l’insertion et l’accompagnement des stagiaires doivent également être réfléchis, préparés, en collaboration avec les organismes de formation, et mis en place en reconnaissant la fonction de tuteur/-</a:t>
            </a:r>
            <a:r>
              <a:rPr lang="fr-FR" dirty="0" err="1"/>
              <a:t>trice</a:t>
            </a:r>
            <a:r>
              <a:rPr lang="fr-FR" dirty="0"/>
              <a:t> intégrée dans le fonctionnement de l’équipe. Ces dispositifs doivent respecter les besoins des enfants et des familles en termes de continuité et de relation de confiance.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6728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425ACA-9362-C715-2069-79C71F4E7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3C2155C-7E41-9451-75F5-480B8D7DEC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8578C1-B574-DFBE-BA81-E51FB76D70D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200041" y="2551483"/>
            <a:ext cx="18127865" cy="6739343"/>
          </a:xfrm>
        </p:spPr>
        <p:txBody>
          <a:bodyPr>
            <a:normAutofit fontScale="85000" lnSpcReduction="10000"/>
          </a:bodyPr>
          <a:lstStyle/>
          <a:p>
            <a:r>
              <a:rPr lang="fr-FR" b="1" dirty="0"/>
              <a:t>Susciter et gérer l’engagement des professionnel-le-s dans la formation continue</a:t>
            </a:r>
          </a:p>
          <a:p>
            <a:pPr marL="0" indent="0">
              <a:buNone/>
            </a:pPr>
            <a:r>
              <a:rPr lang="fr-FR" dirty="0"/>
              <a:t>Il s’agit de penser la formation continue de l’équipe comme un dispositif de formation-accompagnement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inscrit dans la durée </a:t>
            </a:r>
            <a:r>
              <a:rPr lang="fr-FR" dirty="0"/>
              <a:t>(formations modulaires, accompagnements sur site, rencontres de personnes-ressources) permettant une évaluation, une régulation des pratiques et une ouverture vers d’autres actions au sein du projet d’accueil. Au sein de l’équipe, la direction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veille à l’analyse des besoins de formation continue de chaque membre de l’équipe en regard de leurs compétences acquises et à développer, </a:t>
            </a:r>
            <a:r>
              <a:rPr lang="fr-FR" dirty="0"/>
              <a:t>du projet d’accueil et le cas échéant du plan d’amélioration de la qualité. Elle soutient l’engagement des professionnel-le-s dans ces dispositifs de formation continue. 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Elle prévoie une organisation du travail qui facilite le transfert des acquis de formation dans le travail quotidien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/>
              <a:t>: retour et partage entre les membres du personnel selon des modalités cohérentes avec l’objet de formation, identification de pistes d’action possibles et souhaitables à mettre en œuvre dans le lieu d’accueil de manière concertée, analyse de ses effets en vue de régulations qui améliorent la qualité d’accueil.  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2723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C30155-11BE-844C-6FAA-F34B07C17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C7ED6F7-457D-C5F2-387A-F95E45C315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AC66480-39A3-08CE-4BBC-A7A32A80661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200041" y="2551483"/>
            <a:ext cx="17213465" cy="6739343"/>
          </a:xfrm>
        </p:spPr>
        <p:txBody>
          <a:bodyPr/>
          <a:lstStyle/>
          <a:p>
            <a:r>
              <a:rPr lang="fr-FR" sz="2800" b="1" dirty="0"/>
              <a:t>Mettre en place et accompagner un dispositif d’(auto)évaluation régulière des professionnel-le-s</a:t>
            </a:r>
          </a:p>
          <a:p>
            <a:pPr marL="0" indent="0">
              <a:buNone/>
            </a:pPr>
            <a:r>
              <a:rPr lang="fr-FR" sz="2400" dirty="0"/>
              <a:t>La direction est attentive à élaborer un système d’évaluation et d’autoévaluation objectif, pertinent pour l’ensemble du personnel.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Elle doit soutenir la démarche d’autoévaluation du personnel pour lui permettre l’expression de difficultés et la recherche de pistes d’amélioration.</a:t>
            </a:r>
            <a:r>
              <a:rPr lang="fr-FR" sz="2400" i="1" u="sng" dirty="0"/>
              <a:t> </a:t>
            </a:r>
            <a:r>
              <a:rPr lang="fr-FR" sz="2400" dirty="0"/>
              <a:t>La direction doit pouvoir repérer les manquements professionnels, en discuter avec la personne concernée pour trouver des solutions et, le cas échéant, prendre les mesures nécessaires. </a:t>
            </a:r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2891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78C9C-82AF-14B9-367F-3AC754108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30E57F-248D-14B4-6F26-AF903936B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Place aux ateliers</a:t>
            </a:r>
          </a:p>
        </p:txBody>
      </p:sp>
    </p:spTree>
    <p:extLst>
      <p:ext uri="{BB962C8B-B14F-4D97-AF65-F5344CB8AC3E}">
        <p14:creationId xmlns:p14="http://schemas.microsoft.com/office/powerpoint/2010/main" val="1616610023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F3387-FB9E-25B1-46C9-F5C649B6F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CF7C04-1C33-C822-85AF-060B805B9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Pour ne pas finir…</a:t>
            </a:r>
          </a:p>
        </p:txBody>
      </p:sp>
    </p:spTree>
    <p:extLst>
      <p:ext uri="{BB962C8B-B14F-4D97-AF65-F5344CB8AC3E}">
        <p14:creationId xmlns:p14="http://schemas.microsoft.com/office/powerpoint/2010/main" val="528666593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C0DE82-E908-ECAE-37EA-0CC7A655E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00661" cy="113109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D2B8046-0227-F51F-9A2C-69E182352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469" y="754062"/>
            <a:ext cx="7162651" cy="31821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br>
              <a:rPr lang="en-US" sz="7900">
                <a:solidFill>
                  <a:schemeClr val="tx1"/>
                </a:solidFill>
                <a:latin typeface="+mj-lt"/>
                <a:cs typeface="+mj-cs"/>
              </a:rPr>
            </a:br>
            <a:endParaRPr lang="en-US" sz="790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373591" y="2330055"/>
            <a:ext cx="2563813" cy="30159"/>
          </a:xfrm>
          <a:custGeom>
            <a:avLst/>
            <a:gdLst>
              <a:gd name="connsiteX0" fmla="*/ 0 w 2563813"/>
              <a:gd name="connsiteY0" fmla="*/ 0 h 30159"/>
              <a:gd name="connsiteX1" fmla="*/ 615315 w 2563813"/>
              <a:gd name="connsiteY1" fmla="*/ 0 h 30159"/>
              <a:gd name="connsiteX2" fmla="*/ 1256268 w 2563813"/>
              <a:gd name="connsiteY2" fmla="*/ 0 h 30159"/>
              <a:gd name="connsiteX3" fmla="*/ 1897222 w 2563813"/>
              <a:gd name="connsiteY3" fmla="*/ 0 h 30159"/>
              <a:gd name="connsiteX4" fmla="*/ 2563813 w 2563813"/>
              <a:gd name="connsiteY4" fmla="*/ 0 h 30159"/>
              <a:gd name="connsiteX5" fmla="*/ 2563813 w 2563813"/>
              <a:gd name="connsiteY5" fmla="*/ 30159 h 30159"/>
              <a:gd name="connsiteX6" fmla="*/ 1922860 w 2563813"/>
              <a:gd name="connsiteY6" fmla="*/ 30159 h 30159"/>
              <a:gd name="connsiteX7" fmla="*/ 1333183 w 2563813"/>
              <a:gd name="connsiteY7" fmla="*/ 30159 h 30159"/>
              <a:gd name="connsiteX8" fmla="*/ 743506 w 2563813"/>
              <a:gd name="connsiteY8" fmla="*/ 30159 h 30159"/>
              <a:gd name="connsiteX9" fmla="*/ 0 w 2563813"/>
              <a:gd name="connsiteY9" fmla="*/ 30159 h 30159"/>
              <a:gd name="connsiteX10" fmla="*/ 0 w 2563813"/>
              <a:gd name="connsiteY10" fmla="*/ 0 h 3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63813" h="30159" fill="none" extrusionOk="0">
                <a:moveTo>
                  <a:pt x="0" y="0"/>
                </a:moveTo>
                <a:cubicBezTo>
                  <a:pt x="150600" y="-23858"/>
                  <a:pt x="322759" y="-3186"/>
                  <a:pt x="615315" y="0"/>
                </a:cubicBezTo>
                <a:cubicBezTo>
                  <a:pt x="907872" y="3186"/>
                  <a:pt x="1053757" y="25136"/>
                  <a:pt x="1256268" y="0"/>
                </a:cubicBezTo>
                <a:cubicBezTo>
                  <a:pt x="1458779" y="-25136"/>
                  <a:pt x="1614958" y="-19054"/>
                  <a:pt x="1897222" y="0"/>
                </a:cubicBezTo>
                <a:cubicBezTo>
                  <a:pt x="2179486" y="19054"/>
                  <a:pt x="2297467" y="-5943"/>
                  <a:pt x="2563813" y="0"/>
                </a:cubicBezTo>
                <a:cubicBezTo>
                  <a:pt x="2562843" y="11725"/>
                  <a:pt x="2563890" y="21365"/>
                  <a:pt x="2563813" y="30159"/>
                </a:cubicBezTo>
                <a:cubicBezTo>
                  <a:pt x="2265051" y="17786"/>
                  <a:pt x="2237887" y="34940"/>
                  <a:pt x="1922860" y="30159"/>
                </a:cubicBezTo>
                <a:cubicBezTo>
                  <a:pt x="1607833" y="25378"/>
                  <a:pt x="1607760" y="54799"/>
                  <a:pt x="1333183" y="30159"/>
                </a:cubicBezTo>
                <a:cubicBezTo>
                  <a:pt x="1058606" y="5519"/>
                  <a:pt x="981871" y="47938"/>
                  <a:pt x="743506" y="30159"/>
                </a:cubicBezTo>
                <a:cubicBezTo>
                  <a:pt x="505141" y="12380"/>
                  <a:pt x="178091" y="31163"/>
                  <a:pt x="0" y="30159"/>
                </a:cubicBezTo>
                <a:cubicBezTo>
                  <a:pt x="1270" y="16878"/>
                  <a:pt x="-592" y="6283"/>
                  <a:pt x="0" y="0"/>
                </a:cubicBezTo>
                <a:close/>
              </a:path>
              <a:path w="2563813" h="30159" stroke="0" extrusionOk="0">
                <a:moveTo>
                  <a:pt x="0" y="0"/>
                </a:moveTo>
                <a:cubicBezTo>
                  <a:pt x="190724" y="-9650"/>
                  <a:pt x="489517" y="6000"/>
                  <a:pt x="615315" y="0"/>
                </a:cubicBezTo>
                <a:cubicBezTo>
                  <a:pt x="741114" y="-6000"/>
                  <a:pt x="933444" y="-4889"/>
                  <a:pt x="1179354" y="0"/>
                </a:cubicBezTo>
                <a:cubicBezTo>
                  <a:pt x="1425264" y="4889"/>
                  <a:pt x="1715180" y="27125"/>
                  <a:pt x="1871583" y="0"/>
                </a:cubicBezTo>
                <a:cubicBezTo>
                  <a:pt x="2027986" y="-27125"/>
                  <a:pt x="2277989" y="-5141"/>
                  <a:pt x="2563813" y="0"/>
                </a:cubicBezTo>
                <a:cubicBezTo>
                  <a:pt x="2564421" y="11539"/>
                  <a:pt x="2565173" y="23593"/>
                  <a:pt x="2563813" y="30159"/>
                </a:cubicBezTo>
                <a:cubicBezTo>
                  <a:pt x="2409897" y="55765"/>
                  <a:pt x="2249316" y="46992"/>
                  <a:pt x="1974136" y="30159"/>
                </a:cubicBezTo>
                <a:cubicBezTo>
                  <a:pt x="1698956" y="13326"/>
                  <a:pt x="1550927" y="42138"/>
                  <a:pt x="1384459" y="30159"/>
                </a:cubicBezTo>
                <a:cubicBezTo>
                  <a:pt x="1217991" y="18180"/>
                  <a:pt x="922822" y="28707"/>
                  <a:pt x="692230" y="30159"/>
                </a:cubicBezTo>
                <a:cubicBezTo>
                  <a:pt x="461638" y="31611"/>
                  <a:pt x="144944" y="19650"/>
                  <a:pt x="0" y="30159"/>
                </a:cubicBezTo>
                <a:cubicBezTo>
                  <a:pt x="-305" y="20641"/>
                  <a:pt x="-1312" y="146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E64ACDD-B5C5-7B95-6F5A-00CB3406E3BB}"/>
              </a:ext>
            </a:extLst>
          </p:cNvPr>
          <p:cNvSpPr txBox="1"/>
          <p:nvPr/>
        </p:nvSpPr>
        <p:spPr>
          <a:xfrm>
            <a:off x="9138033" y="754062"/>
            <a:ext cx="9907077" cy="3182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effectLst/>
              </a:rPr>
              <a:t>“Il </a:t>
            </a:r>
            <a:r>
              <a:rPr lang="en-US" sz="3600" b="0" i="0" u="none" strike="noStrike" dirty="0" err="1">
                <a:effectLst/>
              </a:rPr>
              <a:t>est</a:t>
            </a:r>
            <a:r>
              <a:rPr lang="en-US" sz="3600" b="0" i="0" u="none" strike="noStrike" dirty="0">
                <a:effectLst/>
              </a:rPr>
              <a:t> des moments </a:t>
            </a:r>
            <a:r>
              <a:rPr lang="en-US" sz="3600" b="0" i="0" u="none" strike="noStrike" dirty="0" err="1">
                <a:effectLst/>
              </a:rPr>
              <a:t>où</a:t>
            </a:r>
            <a:r>
              <a:rPr lang="en-US" sz="3600" b="0" i="0" u="none" strike="noStrike" dirty="0">
                <a:effectLst/>
              </a:rPr>
              <a:t> les </a:t>
            </a:r>
            <a:r>
              <a:rPr lang="en-US" sz="3600" b="0" i="0" u="none" strike="noStrike" dirty="0" err="1">
                <a:effectLst/>
              </a:rPr>
              <a:t>rêves</a:t>
            </a:r>
            <a:r>
              <a:rPr lang="en-US" sz="3600" b="0" i="0" u="none" strike="noStrike" dirty="0">
                <a:effectLst/>
              </a:rPr>
              <a:t> les plus </a:t>
            </a:r>
            <a:r>
              <a:rPr lang="en-US" sz="3600" b="0" i="0" u="none" strike="noStrike" dirty="0" err="1">
                <a:effectLst/>
              </a:rPr>
              <a:t>fous</a:t>
            </a:r>
            <a:r>
              <a:rPr lang="en-US" sz="3600" b="0" i="0" u="none" strike="noStrike" dirty="0">
                <a:effectLst/>
              </a:rPr>
              <a:t> </a:t>
            </a:r>
            <a:r>
              <a:rPr lang="en-US" sz="3600" b="0" i="0" u="none" strike="noStrike" dirty="0" err="1">
                <a:effectLst/>
              </a:rPr>
              <a:t>semblent</a:t>
            </a:r>
            <a:r>
              <a:rPr lang="en-US" sz="3600" b="0" i="0" u="none" strike="noStrike" dirty="0">
                <a:effectLst/>
              </a:rPr>
              <a:t> </a:t>
            </a:r>
            <a:r>
              <a:rPr lang="en-US" sz="3600" b="0" i="0" u="none" strike="noStrike" dirty="0" err="1">
                <a:effectLst/>
              </a:rPr>
              <a:t>réalisables</a:t>
            </a:r>
            <a:r>
              <a:rPr lang="en-US" sz="3600" b="0" i="0" u="none" strike="noStrike" dirty="0">
                <a:effectLst/>
              </a:rPr>
              <a:t> à condition </a:t>
            </a:r>
            <a:r>
              <a:rPr lang="en-US" sz="3600" b="0" i="0" u="none" strike="noStrike" dirty="0" err="1">
                <a:effectLst/>
              </a:rPr>
              <a:t>d'oser</a:t>
            </a:r>
            <a:r>
              <a:rPr lang="en-US" sz="3600" b="0" i="0" u="none" strike="noStrike" dirty="0">
                <a:effectLst/>
              </a:rPr>
              <a:t> les </a:t>
            </a:r>
            <a:r>
              <a:rPr lang="en-US" sz="3600" b="0" i="0" u="none" strike="noStrike" dirty="0" err="1">
                <a:effectLst/>
              </a:rPr>
              <a:t>tenter</a:t>
            </a:r>
            <a:r>
              <a:rPr lang="en-US" sz="3600" b="0" i="0" u="none" strike="noStrike" dirty="0">
                <a:effectLst/>
              </a:rPr>
              <a:t>.” B. Werber</a:t>
            </a:r>
            <a:endParaRPr lang="en-US" sz="3600" dirty="0"/>
          </a:p>
        </p:txBody>
      </p:sp>
      <p:pic>
        <p:nvPicPr>
          <p:cNvPr id="14" name="Espace réservé du contenu 13" descr="Une image contenant croquis, Dessin au trait, illustration, Livre de coloriage&#10;&#10;Description générée automatiquement">
            <a:extLst>
              <a:ext uri="{FF2B5EF4-FFF2-40B4-BE49-F238E27FC236}">
                <a16:creationId xmlns:a16="http://schemas.microsoft.com/office/drawing/2014/main" id="{F3C382DD-EDFD-B84A-8321-78AB58FF7C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050248" y="4237831"/>
            <a:ext cx="6454988" cy="6067689"/>
          </a:xfrm>
          <a:prstGeom prst="rect">
            <a:avLst/>
          </a:prstGeom>
        </p:spPr>
      </p:pic>
      <p:pic>
        <p:nvPicPr>
          <p:cNvPr id="15" name="Espace réservé du contenu 14" descr="Une image contenant plein air, faire de la randonnée, ciel, nuage&#10;&#10;Description générée automatiquement">
            <a:extLst>
              <a:ext uri="{FF2B5EF4-FFF2-40B4-BE49-F238E27FC236}">
                <a16:creationId xmlns:a16="http://schemas.microsoft.com/office/drawing/2014/main" id="{92EE74B4-1917-0ABA-B340-F20A89DFDF78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4"/>
          <a:stretch>
            <a:fillRect/>
          </a:stretch>
        </p:blipFill>
        <p:spPr>
          <a:xfrm>
            <a:off x="11042426" y="4237831"/>
            <a:ext cx="7560983" cy="606768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10F3559-52B2-5140-981F-0B0804FFC473}"/>
              </a:ext>
            </a:extLst>
          </p:cNvPr>
          <p:cNvSpPr/>
          <p:nvPr/>
        </p:nvSpPr>
        <p:spPr>
          <a:xfrm>
            <a:off x="6257365" y="3936206"/>
            <a:ext cx="1383416" cy="5282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C384A71A-CD2E-A38C-9490-89DB1960C0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1749" y="752106"/>
            <a:ext cx="4626553" cy="344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7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F0705-6266-8F92-15C6-99B8F308F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301D6D-E92A-B4FF-56E5-10F52CBEB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BAB6FAE-D90E-6CC4-A710-412045339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25" y="-1505332"/>
            <a:ext cx="11301046" cy="1121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3882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EA4019-6B0D-4250-F4FF-01CE405EE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 menu du jour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3A237D26-7752-2E4E-8149-3C7217CB065B}"/>
              </a:ext>
            </a:extLst>
          </p:cNvPr>
          <p:cNvGrpSpPr/>
          <p:nvPr/>
        </p:nvGrpSpPr>
        <p:grpSpPr>
          <a:xfrm>
            <a:off x="7233160" y="1437740"/>
            <a:ext cx="9055746" cy="819634"/>
            <a:chOff x="6620818" y="2270776"/>
            <a:chExt cx="7378775" cy="819634"/>
          </a:xfrm>
        </p:grpSpPr>
        <p:sp>
          <p:nvSpPr>
            <p:cNvPr id="9" name="TextBox 15">
              <a:extLst>
                <a:ext uri="{FF2B5EF4-FFF2-40B4-BE49-F238E27FC236}">
                  <a16:creationId xmlns:a16="http://schemas.microsoft.com/office/drawing/2014/main" id="{9D7A091C-76A5-A673-C1F3-46F31FB76E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9600" y="2352020"/>
              <a:ext cx="5769993" cy="629488"/>
            </a:xfrm>
            <a:prstGeom prst="rect">
              <a:avLst/>
            </a:prstGeom>
            <a:solidFill>
              <a:schemeClr val="bg1">
                <a:alpha val="117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90000" rIns="0" bIns="0" anchor="t" anchorCtr="0">
              <a:spAutoFit/>
            </a:bodyPr>
            <a:lstStyle>
              <a:lvl1pPr>
                <a:spcBef>
                  <a:spcPts val="24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SzPct val="78000"/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500"/>
                </a:spcAft>
                <a:buClr>
                  <a:srgbClr val="0371B7"/>
                </a:buClr>
                <a:buSzTx/>
                <a:buFontTx/>
                <a:buNone/>
                <a:tabLst/>
                <a:defRPr/>
              </a:pPr>
              <a:r>
                <a:rPr lang="en-US" altLang="en-US" sz="3500" dirty="0">
                  <a:latin typeface="Trebuchet MS" panose="020B0703020202090204" pitchFamily="34" charset="0"/>
                  <a:cs typeface="Arial" panose="020B0604020202020204" pitchFamily="34" charset="0"/>
                </a:rPr>
                <a:t>Qui </a:t>
              </a:r>
              <a:r>
                <a:rPr lang="en-US" altLang="en-US" sz="3500" dirty="0" err="1">
                  <a:latin typeface="Trebuchet MS" panose="020B0703020202090204" pitchFamily="34" charset="0"/>
                  <a:cs typeface="Arial" panose="020B0604020202020204" pitchFamily="34" charset="0"/>
                </a:rPr>
                <a:t>est</a:t>
              </a:r>
              <a:r>
                <a:rPr lang="en-US" altLang="en-US" sz="3500" dirty="0">
                  <a:latin typeface="Trebuchet MS" panose="020B070302020209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500" dirty="0" err="1">
                  <a:latin typeface="Trebuchet MS" panose="020B0703020202090204" pitchFamily="34" charset="0"/>
                  <a:cs typeface="Arial" panose="020B0604020202020204" pitchFamily="34" charset="0"/>
                </a:rPr>
                <a:t>là</a:t>
              </a:r>
              <a:r>
                <a:rPr lang="en-US" altLang="en-US" sz="3500" dirty="0">
                  <a:latin typeface="Trebuchet MS" panose="020B0703020202090204" pitchFamily="34" charset="0"/>
                  <a:cs typeface="Arial" panose="020B0604020202020204" pitchFamily="34" charset="0"/>
                </a:rPr>
                <a:t>?</a:t>
              </a:r>
              <a:endParaRPr kumimoji="0" lang="en-US" altLang="en-US" sz="35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70302020209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36F218F3-F6D3-42D6-3821-3C88148C772A}"/>
                </a:ext>
              </a:extLst>
            </p:cNvPr>
            <p:cNvSpPr/>
            <p:nvPr/>
          </p:nvSpPr>
          <p:spPr>
            <a:xfrm>
              <a:off x="6620818" y="2270776"/>
              <a:ext cx="819634" cy="8196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rebuchet MS" panose="020B070302020209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01986190-0723-30AA-DC2E-DE376307C4D5}"/>
              </a:ext>
            </a:extLst>
          </p:cNvPr>
          <p:cNvGrpSpPr/>
          <p:nvPr/>
        </p:nvGrpSpPr>
        <p:grpSpPr>
          <a:xfrm>
            <a:off x="7233160" y="2661330"/>
            <a:ext cx="9055746" cy="819634"/>
            <a:chOff x="6620818" y="2270776"/>
            <a:chExt cx="7378775" cy="819634"/>
          </a:xfrm>
        </p:grpSpPr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2A003AB4-A8E2-CF7F-39B7-A7A5ACB517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9600" y="2352020"/>
              <a:ext cx="5769993" cy="629488"/>
            </a:xfrm>
            <a:prstGeom prst="rect">
              <a:avLst/>
            </a:prstGeom>
            <a:solidFill>
              <a:schemeClr val="bg1">
                <a:alpha val="117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90000" rIns="0" bIns="0" anchor="t" anchorCtr="0">
              <a:spAutoFit/>
            </a:bodyPr>
            <a:lstStyle>
              <a:lvl1pPr>
                <a:spcBef>
                  <a:spcPts val="24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SzPct val="78000"/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500"/>
                </a:spcAft>
                <a:buClr>
                  <a:srgbClr val="0371B7"/>
                </a:buClr>
                <a:buSzTx/>
                <a:buFontTx/>
                <a:buNone/>
                <a:tabLst/>
                <a:defRPr/>
              </a:pPr>
              <a:r>
                <a:rPr lang="en-US" altLang="en-US" sz="3500" dirty="0">
                  <a:latin typeface="Trebuchet MS" panose="020B0703020202090204" pitchFamily="34" charset="0"/>
                  <a:cs typeface="Arial" panose="020B0604020202020204" pitchFamily="34" charset="0"/>
                </a:rPr>
                <a:t>Introduction</a:t>
              </a:r>
              <a:endParaRPr kumimoji="0" lang="en-US" altLang="en-US" sz="35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70302020209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E3A6ADBD-3F09-77CB-7A62-AA4DC1294DD7}"/>
                </a:ext>
              </a:extLst>
            </p:cNvPr>
            <p:cNvSpPr/>
            <p:nvPr/>
          </p:nvSpPr>
          <p:spPr>
            <a:xfrm>
              <a:off x="6620818" y="2270776"/>
              <a:ext cx="819634" cy="8196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rebuchet MS" panose="020B070302020209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B7EF3F2A-BB44-0FAD-AAF4-00012CE2374E}"/>
              </a:ext>
            </a:extLst>
          </p:cNvPr>
          <p:cNvGrpSpPr/>
          <p:nvPr/>
        </p:nvGrpSpPr>
        <p:grpSpPr>
          <a:xfrm>
            <a:off x="7233160" y="3776019"/>
            <a:ext cx="12300471" cy="3054429"/>
            <a:chOff x="6620818" y="2270776"/>
            <a:chExt cx="7450590" cy="3054429"/>
          </a:xfrm>
        </p:grpSpPr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3DB93006-B1F4-5352-4C40-8C8CF99DE6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16748" y="2284801"/>
              <a:ext cx="6254660" cy="3040404"/>
            </a:xfrm>
            <a:prstGeom prst="rect">
              <a:avLst/>
            </a:prstGeom>
            <a:solidFill>
              <a:schemeClr val="bg1">
                <a:alpha val="117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90000" rIns="0" bIns="0" anchor="t" anchorCtr="0">
              <a:spAutoFit/>
            </a:bodyPr>
            <a:lstStyle>
              <a:lvl1pPr>
                <a:spcBef>
                  <a:spcPts val="24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SzPct val="78000"/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500"/>
                </a:spcAft>
                <a:buClr>
                  <a:srgbClr val="0371B7"/>
                </a:buClr>
                <a:buSzTx/>
                <a:buFontTx/>
                <a:buNone/>
                <a:tabLst/>
                <a:defRPr/>
              </a:pPr>
              <a:r>
                <a:rPr kumimoji="0" lang="en-US" altLang="en-US" sz="3500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703020202090204" pitchFamily="34" charset="0"/>
                  <a:cs typeface="Arial" panose="020B0604020202020204" pitchFamily="34" charset="0"/>
                </a:rPr>
                <a:t>Atelier A: La formation continue pour </a:t>
              </a:r>
              <a:r>
                <a:rPr kumimoji="0" lang="en-US" altLang="en-US" sz="3500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rebuchet MS" panose="020B0703020202090204" pitchFamily="34" charset="0"/>
                  <a:cs typeface="Arial" panose="020B0604020202020204" pitchFamily="34" charset="0"/>
                </a:rPr>
                <a:t>tous</a:t>
              </a:r>
              <a:r>
                <a:rPr kumimoji="0" lang="en-US" altLang="en-US" sz="3500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70302020209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500"/>
                </a:spcAft>
                <a:buClr>
                  <a:srgbClr val="0371B7"/>
                </a:buClr>
                <a:buSzTx/>
                <a:buFontTx/>
                <a:buNone/>
                <a:tabLst/>
                <a:defRPr/>
              </a:pPr>
              <a:r>
                <a:rPr lang="en-US" altLang="en-US" sz="3500" dirty="0">
                  <a:latin typeface="Trebuchet MS" panose="020B0703020202090204" pitchFamily="34" charset="0"/>
                  <a:cs typeface="Arial" panose="020B0604020202020204" pitchFamily="34" charset="0"/>
                </a:rPr>
                <a:t>Aurélie </a:t>
              </a:r>
              <a:r>
                <a:rPr lang="en-US" altLang="en-US" sz="3500" dirty="0" err="1">
                  <a:latin typeface="Trebuchet MS" panose="020B0703020202090204" pitchFamily="34" charset="0"/>
                  <a:cs typeface="Arial" panose="020B0604020202020204" pitchFamily="34" charset="0"/>
                </a:rPr>
                <a:t>Triaire</a:t>
              </a:r>
              <a:r>
                <a:rPr lang="en-US" altLang="en-US" sz="3500" dirty="0">
                  <a:latin typeface="Trebuchet MS" panose="020B0703020202090204" pitchFamily="34" charset="0"/>
                  <a:cs typeface="Arial" panose="020B0604020202020204" pitchFamily="34" charset="0"/>
                </a:rPr>
                <a:t> ONE et Christine Baudechon APEF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500"/>
                </a:spcAft>
                <a:buClr>
                  <a:srgbClr val="0371B7"/>
                </a:buClr>
                <a:buSzTx/>
                <a:buFontTx/>
                <a:buNone/>
                <a:tabLst/>
                <a:defRPr/>
              </a:pPr>
              <a:endParaRPr lang="en-US" altLang="en-US" sz="3500" dirty="0">
                <a:latin typeface="Trebuchet MS" panose="020B070302020209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500"/>
                </a:spcAft>
                <a:buClr>
                  <a:srgbClr val="0371B7"/>
                </a:buClr>
                <a:buSzTx/>
                <a:buFontTx/>
                <a:buNone/>
                <a:tabLst/>
                <a:defRPr/>
              </a:pPr>
              <a:r>
                <a:rPr lang="en-US" altLang="en-US" sz="3500" dirty="0">
                  <a:latin typeface="Trebuchet MS" panose="020B0703020202090204" pitchFamily="34" charset="0"/>
                  <a:cs typeface="Arial" panose="020B0604020202020204" pitchFamily="34" charset="0"/>
                </a:rPr>
                <a:t>Atelier B: La gestion des </a:t>
              </a:r>
              <a:r>
                <a:rPr lang="fr-BE" altLang="en-US" sz="3500" dirty="0">
                  <a:latin typeface="Trebuchet MS" panose="020B0703020202090204" pitchFamily="34" charset="0"/>
                  <a:cs typeface="Arial" panose="020B0604020202020204" pitchFamily="34" charset="0"/>
                </a:rPr>
                <a:t>compétences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500"/>
                </a:spcAft>
                <a:buClr>
                  <a:srgbClr val="0371B7"/>
                </a:buClr>
                <a:buSzTx/>
                <a:buFontTx/>
                <a:buNone/>
                <a:tabLst/>
                <a:defRPr/>
              </a:pPr>
              <a:r>
                <a:rPr kumimoji="0" lang="en-US" altLang="en-US" sz="3500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703020202090204" pitchFamily="34" charset="0"/>
                  <a:cs typeface="Arial" panose="020B0604020202020204" pitchFamily="34" charset="0"/>
                </a:rPr>
                <a:t>François-</a:t>
              </a:r>
              <a:r>
                <a:rPr lang="en-US" altLang="en-US" sz="3500" dirty="0">
                  <a:latin typeface="Trebuchet MS" panose="020B0703020202090204" pitchFamily="34" charset="0"/>
                  <a:cs typeface="Arial" panose="020B0604020202020204" pitchFamily="34" charset="0"/>
                </a:rPr>
                <a:t>Xavier Lefebvre </a:t>
              </a:r>
              <a:r>
                <a:rPr kumimoji="0" lang="en-US" altLang="en-US" sz="3500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rebuchet MS" panose="020B0703020202090204" pitchFamily="34" charset="0"/>
                  <a:cs typeface="Arial" panose="020B0604020202020204" pitchFamily="34" charset="0"/>
                </a:rPr>
                <a:t>Competentia</a:t>
              </a:r>
              <a:endParaRPr kumimoji="0" lang="en-US" altLang="en-US" sz="35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70302020209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264E7B22-C564-FEAE-D76E-19F2ECDD67F0}"/>
                </a:ext>
              </a:extLst>
            </p:cNvPr>
            <p:cNvSpPr/>
            <p:nvPr/>
          </p:nvSpPr>
          <p:spPr>
            <a:xfrm>
              <a:off x="6620818" y="2270776"/>
              <a:ext cx="609297" cy="8196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rebuchet MS" panose="020B070302020209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76D09A3F-232E-E711-AA87-CE5A91E4B428}"/>
              </a:ext>
            </a:extLst>
          </p:cNvPr>
          <p:cNvGrpSpPr/>
          <p:nvPr/>
        </p:nvGrpSpPr>
        <p:grpSpPr>
          <a:xfrm>
            <a:off x="7303465" y="8869637"/>
            <a:ext cx="9055746" cy="819634"/>
            <a:chOff x="6620818" y="2270776"/>
            <a:chExt cx="7378775" cy="819634"/>
          </a:xfrm>
        </p:grpSpPr>
        <p:sp>
          <p:nvSpPr>
            <p:cNvPr id="18" name="TextBox 15">
              <a:extLst>
                <a:ext uri="{FF2B5EF4-FFF2-40B4-BE49-F238E27FC236}">
                  <a16:creationId xmlns:a16="http://schemas.microsoft.com/office/drawing/2014/main" id="{143B8E8E-658B-6455-E971-D18E9A84D6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9600" y="2352020"/>
              <a:ext cx="5769993" cy="629488"/>
            </a:xfrm>
            <a:prstGeom prst="rect">
              <a:avLst/>
            </a:prstGeom>
            <a:solidFill>
              <a:schemeClr val="bg1">
                <a:alpha val="117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90000" rIns="0" bIns="0" anchor="t" anchorCtr="0">
              <a:spAutoFit/>
            </a:bodyPr>
            <a:lstStyle>
              <a:lvl1pPr>
                <a:spcBef>
                  <a:spcPts val="24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SzPct val="78000"/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500"/>
                </a:spcAft>
                <a:buClr>
                  <a:srgbClr val="0371B7"/>
                </a:buClr>
                <a:buSzTx/>
                <a:buFontTx/>
                <a:buNone/>
                <a:tabLst/>
                <a:defRPr/>
              </a:pPr>
              <a:r>
                <a:rPr lang="en-US" altLang="en-US" sz="3500" dirty="0">
                  <a:latin typeface="Trebuchet MS" panose="020B0703020202090204" pitchFamily="34" charset="0"/>
                  <a:cs typeface="Arial" panose="020B0604020202020204" pitchFamily="34" charset="0"/>
                </a:rPr>
                <a:t>Conclusion</a:t>
              </a:r>
              <a:endParaRPr kumimoji="0" lang="en-US" altLang="en-US" sz="35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70302020209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003252CE-FAF0-01D1-5FAE-DF6619155DAC}"/>
                </a:ext>
              </a:extLst>
            </p:cNvPr>
            <p:cNvSpPr/>
            <p:nvPr/>
          </p:nvSpPr>
          <p:spPr>
            <a:xfrm>
              <a:off x="6620818" y="2270776"/>
              <a:ext cx="819634" cy="8196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dirty="0">
                  <a:solidFill>
                    <a:schemeClr val="bg1"/>
                  </a:solidFill>
                  <a:latin typeface="Trebuchet MS" panose="020B0703020202090204" pitchFamily="34" charset="0"/>
                  <a:cs typeface="Arial" panose="020B0604020202020204" pitchFamily="34" charset="0"/>
                </a:rPr>
                <a:t>6</a:t>
              </a:r>
              <a:endParaRPr kumimoji="0" lang="fr-FR" sz="2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70302020209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Espace réservé pour une image  34">
            <a:extLst>
              <a:ext uri="{FF2B5EF4-FFF2-40B4-BE49-F238E27FC236}">
                <a16:creationId xmlns:a16="http://schemas.microsoft.com/office/drawing/2014/main" id="{FDD07B00-DA71-F503-F96D-5A83314148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fr-BE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414E8866-F1B7-A054-B3AA-AED746339057}"/>
              </a:ext>
            </a:extLst>
          </p:cNvPr>
          <p:cNvGrpSpPr/>
          <p:nvPr/>
        </p:nvGrpSpPr>
        <p:grpSpPr>
          <a:xfrm>
            <a:off x="7303465" y="8018201"/>
            <a:ext cx="11571497" cy="819634"/>
            <a:chOff x="6620819" y="2270776"/>
            <a:chExt cx="6961447" cy="819634"/>
          </a:xfrm>
        </p:grpSpPr>
        <p:sp>
          <p:nvSpPr>
            <p:cNvPr id="5" name="TextBox 15">
              <a:extLst>
                <a:ext uri="{FF2B5EF4-FFF2-40B4-BE49-F238E27FC236}">
                  <a16:creationId xmlns:a16="http://schemas.microsoft.com/office/drawing/2014/main" id="{AD7F725F-DDBD-1617-7F7D-85BC51BE38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12273" y="2306580"/>
              <a:ext cx="5769993" cy="629488"/>
            </a:xfrm>
            <a:prstGeom prst="rect">
              <a:avLst/>
            </a:prstGeom>
            <a:solidFill>
              <a:schemeClr val="bg1">
                <a:alpha val="117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90000" rIns="0" bIns="0" anchor="t" anchorCtr="0">
              <a:spAutoFit/>
            </a:bodyPr>
            <a:lstStyle>
              <a:lvl1pPr>
                <a:spcBef>
                  <a:spcPts val="24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SzPct val="78000"/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500"/>
                </a:spcAft>
                <a:buClr>
                  <a:srgbClr val="0371B7"/>
                </a:buClr>
                <a:buSzTx/>
                <a:buFontTx/>
                <a:buNone/>
                <a:tabLst/>
                <a:defRPr/>
              </a:pPr>
              <a:r>
                <a:rPr kumimoji="0" lang="en-US" altLang="en-US" sz="3500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703020202090204" pitchFamily="34" charset="0"/>
                  <a:cs typeface="Arial" panose="020B0604020202020204" pitchFamily="34" charset="0"/>
                </a:rPr>
                <a:t>Ateliers A et B </a:t>
              </a:r>
              <a:r>
                <a:rPr kumimoji="0" lang="fr-BE" altLang="en-US" sz="3500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Trebuchet MS" panose="020B0703020202090204" pitchFamily="34" charset="0"/>
                  <a:cs typeface="Arial" panose="020B0604020202020204" pitchFamily="34" charset="0"/>
                </a:rPr>
                <a:t>inversés</a:t>
              </a:r>
              <a:r>
                <a:rPr kumimoji="0" lang="en-US" altLang="en-US" sz="3500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ebuchet MS" panose="020B0703020202090204" pitchFamily="34" charset="0"/>
                  <a:cs typeface="Arial" panose="020B0604020202020204" pitchFamily="34" charset="0"/>
                </a:rPr>
                <a:t> (pause collective)</a:t>
              </a:r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96310981-F7B4-16F3-85DB-7EA824E58334}"/>
                </a:ext>
              </a:extLst>
            </p:cNvPr>
            <p:cNvSpPr/>
            <p:nvPr/>
          </p:nvSpPr>
          <p:spPr>
            <a:xfrm>
              <a:off x="6620819" y="2270776"/>
              <a:ext cx="626231" cy="8196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rebuchet MS" panose="020B070302020209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CA5DDFD6-7035-B256-2C61-7CF44D2F6E60}"/>
              </a:ext>
            </a:extLst>
          </p:cNvPr>
          <p:cNvGrpSpPr/>
          <p:nvPr/>
        </p:nvGrpSpPr>
        <p:grpSpPr>
          <a:xfrm>
            <a:off x="7303465" y="7144407"/>
            <a:ext cx="9055746" cy="819634"/>
            <a:chOff x="6620818" y="2270776"/>
            <a:chExt cx="7378775" cy="819634"/>
          </a:xfrm>
        </p:grpSpPr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D1DB30F2-B851-3C16-991A-A9B620B917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9600" y="2352020"/>
              <a:ext cx="5769993" cy="629488"/>
            </a:xfrm>
            <a:prstGeom prst="rect">
              <a:avLst/>
            </a:prstGeom>
            <a:solidFill>
              <a:schemeClr val="bg1">
                <a:alpha val="117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90000" rIns="0" bIns="0" anchor="t" anchorCtr="0">
              <a:spAutoFit/>
            </a:bodyPr>
            <a:lstStyle>
              <a:lvl1pPr>
                <a:spcBef>
                  <a:spcPts val="2400"/>
                </a:spcBef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SzPct val="78000"/>
                <a:buBlip>
                  <a:blip r:embed="rId3"/>
                </a:buBlip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500"/>
                </a:spcAft>
                <a:buClr>
                  <a:srgbClr val="0371B7"/>
                </a:buClr>
                <a:buSzTx/>
                <a:buFontTx/>
                <a:buNone/>
                <a:tabLst/>
                <a:defRPr/>
              </a:pPr>
              <a:r>
                <a:rPr lang="en-US" altLang="en-US" sz="3500" dirty="0" err="1">
                  <a:latin typeface="Trebuchet MS" panose="020B0703020202090204" pitchFamily="34" charset="0"/>
                  <a:cs typeface="Arial" panose="020B0604020202020204" pitchFamily="34" charset="0"/>
                </a:rPr>
                <a:t>Repas</a:t>
              </a:r>
              <a:r>
                <a:rPr lang="en-US" altLang="en-US" sz="3500" dirty="0">
                  <a:latin typeface="Trebuchet MS" panose="020B0703020202090204" pitchFamily="34" charset="0"/>
                  <a:cs typeface="Arial" panose="020B0604020202020204" pitchFamily="34" charset="0"/>
                </a:rPr>
                <a:t> et “break </a:t>
              </a:r>
              <a:r>
                <a:rPr lang="en-US" altLang="en-US" sz="3500" dirty="0" err="1">
                  <a:latin typeface="Trebuchet MS" panose="020B0703020202090204" pitchFamily="34" charset="0"/>
                  <a:cs typeface="Arial" panose="020B0604020202020204" pitchFamily="34" charset="0"/>
                </a:rPr>
                <a:t>mouvement</a:t>
              </a:r>
              <a:r>
                <a:rPr lang="en-US" altLang="en-US" sz="3500" dirty="0">
                  <a:latin typeface="Trebuchet MS" panose="020B0703020202090204" pitchFamily="34" charset="0"/>
                  <a:cs typeface="Arial" panose="020B0604020202020204" pitchFamily="34" charset="0"/>
                </a:rPr>
                <a:t>”</a:t>
              </a:r>
              <a:endParaRPr kumimoji="0" lang="en-US" altLang="en-US" sz="35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70302020209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AF0AE5CF-65ED-F929-AA15-0E350652AD46}"/>
                </a:ext>
              </a:extLst>
            </p:cNvPr>
            <p:cNvSpPr/>
            <p:nvPr/>
          </p:nvSpPr>
          <p:spPr>
            <a:xfrm>
              <a:off x="6620818" y="2270776"/>
              <a:ext cx="819634" cy="8196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dirty="0">
                  <a:solidFill>
                    <a:schemeClr val="bg1"/>
                  </a:solidFill>
                  <a:latin typeface="Trebuchet MS" panose="020B0703020202090204" pitchFamily="34" charset="0"/>
                  <a:cs typeface="Arial" panose="020B0604020202020204" pitchFamily="34" charset="0"/>
                </a:rPr>
                <a:t>4</a:t>
              </a:r>
              <a:endParaRPr kumimoji="0" lang="fr-FR" sz="2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70302020209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918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00661" cy="113109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C527DDC-CA9E-1011-454A-C5C0574F2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292" y="1055686"/>
            <a:ext cx="6664673" cy="62165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/>
            <a:r>
              <a:rPr lang="fr-BE" sz="8900" dirty="0">
                <a:solidFill>
                  <a:schemeClr val="tx1"/>
                </a:solidFill>
                <a:latin typeface="+mj-lt"/>
                <a:cs typeface="+mj-cs"/>
              </a:rPr>
              <a:t>Une diversité d’acteurs réunis pour l’accueil </a:t>
            </a:r>
            <a:br>
              <a:rPr lang="fr-BE" sz="8900" dirty="0">
                <a:solidFill>
                  <a:schemeClr val="tx1"/>
                </a:solidFill>
                <a:latin typeface="+mj-lt"/>
                <a:cs typeface="+mj-cs"/>
              </a:rPr>
            </a:br>
            <a:r>
              <a:rPr lang="fr-BE" sz="8900" dirty="0">
                <a:solidFill>
                  <a:schemeClr val="tx1"/>
                </a:solidFill>
                <a:latin typeface="+mj-lt"/>
                <a:cs typeface="+mj-cs"/>
              </a:rPr>
              <a:t>extra-scolaire</a:t>
            </a: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68246" y="7272228"/>
            <a:ext cx="5730121" cy="30163"/>
          </a:xfrm>
          <a:custGeom>
            <a:avLst/>
            <a:gdLst>
              <a:gd name="connsiteX0" fmla="*/ 0 w 5730121"/>
              <a:gd name="connsiteY0" fmla="*/ 0 h 30163"/>
              <a:gd name="connsiteX1" fmla="*/ 464776 w 5730121"/>
              <a:gd name="connsiteY1" fmla="*/ 0 h 30163"/>
              <a:gd name="connsiteX2" fmla="*/ 986854 w 5730121"/>
              <a:gd name="connsiteY2" fmla="*/ 0 h 30163"/>
              <a:gd name="connsiteX3" fmla="*/ 1508932 w 5730121"/>
              <a:gd name="connsiteY3" fmla="*/ 0 h 30163"/>
              <a:gd name="connsiteX4" fmla="*/ 2145612 w 5730121"/>
              <a:gd name="connsiteY4" fmla="*/ 0 h 30163"/>
              <a:gd name="connsiteX5" fmla="*/ 2667690 w 5730121"/>
              <a:gd name="connsiteY5" fmla="*/ 0 h 30163"/>
              <a:gd name="connsiteX6" fmla="*/ 3361671 w 5730121"/>
              <a:gd name="connsiteY6" fmla="*/ 0 h 30163"/>
              <a:gd name="connsiteX7" fmla="*/ 4055652 w 5730121"/>
              <a:gd name="connsiteY7" fmla="*/ 0 h 30163"/>
              <a:gd name="connsiteX8" fmla="*/ 4692332 w 5730121"/>
              <a:gd name="connsiteY8" fmla="*/ 0 h 30163"/>
              <a:gd name="connsiteX9" fmla="*/ 5157109 w 5730121"/>
              <a:gd name="connsiteY9" fmla="*/ 0 h 30163"/>
              <a:gd name="connsiteX10" fmla="*/ 5730121 w 5730121"/>
              <a:gd name="connsiteY10" fmla="*/ 0 h 30163"/>
              <a:gd name="connsiteX11" fmla="*/ 5730121 w 5730121"/>
              <a:gd name="connsiteY11" fmla="*/ 30163 h 30163"/>
              <a:gd name="connsiteX12" fmla="*/ 5208043 w 5730121"/>
              <a:gd name="connsiteY12" fmla="*/ 30163 h 30163"/>
              <a:gd name="connsiteX13" fmla="*/ 4571363 w 5730121"/>
              <a:gd name="connsiteY13" fmla="*/ 30163 h 30163"/>
              <a:gd name="connsiteX14" fmla="*/ 3934683 w 5730121"/>
              <a:gd name="connsiteY14" fmla="*/ 30163 h 30163"/>
              <a:gd name="connsiteX15" fmla="*/ 3183401 w 5730121"/>
              <a:gd name="connsiteY15" fmla="*/ 30163 h 30163"/>
              <a:gd name="connsiteX16" fmla="*/ 2546720 w 5730121"/>
              <a:gd name="connsiteY16" fmla="*/ 30163 h 30163"/>
              <a:gd name="connsiteX17" fmla="*/ 1795438 w 5730121"/>
              <a:gd name="connsiteY17" fmla="*/ 30163 h 30163"/>
              <a:gd name="connsiteX18" fmla="*/ 1273360 w 5730121"/>
              <a:gd name="connsiteY18" fmla="*/ 30163 h 30163"/>
              <a:gd name="connsiteX19" fmla="*/ 636680 w 5730121"/>
              <a:gd name="connsiteY19" fmla="*/ 30163 h 30163"/>
              <a:gd name="connsiteX20" fmla="*/ 0 w 5730121"/>
              <a:gd name="connsiteY20" fmla="*/ 30163 h 30163"/>
              <a:gd name="connsiteX21" fmla="*/ 0 w 5730121"/>
              <a:gd name="connsiteY21" fmla="*/ 0 h 30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30121" h="30163" fill="none" extrusionOk="0">
                <a:moveTo>
                  <a:pt x="0" y="0"/>
                </a:moveTo>
                <a:cubicBezTo>
                  <a:pt x="203648" y="14254"/>
                  <a:pt x="270877" y="3267"/>
                  <a:pt x="464776" y="0"/>
                </a:cubicBezTo>
                <a:cubicBezTo>
                  <a:pt x="658675" y="-3267"/>
                  <a:pt x="830062" y="-17722"/>
                  <a:pt x="986854" y="0"/>
                </a:cubicBezTo>
                <a:cubicBezTo>
                  <a:pt x="1143646" y="17722"/>
                  <a:pt x="1384603" y="13162"/>
                  <a:pt x="1508932" y="0"/>
                </a:cubicBezTo>
                <a:cubicBezTo>
                  <a:pt x="1633261" y="-13162"/>
                  <a:pt x="1854394" y="-20655"/>
                  <a:pt x="2145612" y="0"/>
                </a:cubicBezTo>
                <a:cubicBezTo>
                  <a:pt x="2436830" y="20655"/>
                  <a:pt x="2410281" y="12819"/>
                  <a:pt x="2667690" y="0"/>
                </a:cubicBezTo>
                <a:cubicBezTo>
                  <a:pt x="2925099" y="-12819"/>
                  <a:pt x="3089163" y="-15213"/>
                  <a:pt x="3361671" y="0"/>
                </a:cubicBezTo>
                <a:cubicBezTo>
                  <a:pt x="3634179" y="15213"/>
                  <a:pt x="3774042" y="-7221"/>
                  <a:pt x="4055652" y="0"/>
                </a:cubicBezTo>
                <a:cubicBezTo>
                  <a:pt x="4337262" y="7221"/>
                  <a:pt x="4466125" y="-16249"/>
                  <a:pt x="4692332" y="0"/>
                </a:cubicBezTo>
                <a:cubicBezTo>
                  <a:pt x="4918539" y="16249"/>
                  <a:pt x="4958623" y="-14643"/>
                  <a:pt x="5157109" y="0"/>
                </a:cubicBezTo>
                <a:cubicBezTo>
                  <a:pt x="5355595" y="14643"/>
                  <a:pt x="5548318" y="-5017"/>
                  <a:pt x="5730121" y="0"/>
                </a:cubicBezTo>
                <a:cubicBezTo>
                  <a:pt x="5731295" y="10271"/>
                  <a:pt x="5730903" y="15997"/>
                  <a:pt x="5730121" y="30163"/>
                </a:cubicBezTo>
                <a:cubicBezTo>
                  <a:pt x="5492956" y="22730"/>
                  <a:pt x="5418974" y="53569"/>
                  <a:pt x="5208043" y="30163"/>
                </a:cubicBezTo>
                <a:cubicBezTo>
                  <a:pt x="4997112" y="6757"/>
                  <a:pt x="4850068" y="7570"/>
                  <a:pt x="4571363" y="30163"/>
                </a:cubicBezTo>
                <a:cubicBezTo>
                  <a:pt x="4292658" y="52756"/>
                  <a:pt x="4184142" y="497"/>
                  <a:pt x="3934683" y="30163"/>
                </a:cubicBezTo>
                <a:cubicBezTo>
                  <a:pt x="3685224" y="59829"/>
                  <a:pt x="3548001" y="54934"/>
                  <a:pt x="3183401" y="30163"/>
                </a:cubicBezTo>
                <a:cubicBezTo>
                  <a:pt x="2818801" y="5392"/>
                  <a:pt x="2795785" y="21524"/>
                  <a:pt x="2546720" y="30163"/>
                </a:cubicBezTo>
                <a:cubicBezTo>
                  <a:pt x="2297655" y="38802"/>
                  <a:pt x="2133320" y="14490"/>
                  <a:pt x="1795438" y="30163"/>
                </a:cubicBezTo>
                <a:cubicBezTo>
                  <a:pt x="1457556" y="45836"/>
                  <a:pt x="1414881" y="27320"/>
                  <a:pt x="1273360" y="30163"/>
                </a:cubicBezTo>
                <a:cubicBezTo>
                  <a:pt x="1131839" y="33006"/>
                  <a:pt x="885252" y="48772"/>
                  <a:pt x="636680" y="30163"/>
                </a:cubicBezTo>
                <a:cubicBezTo>
                  <a:pt x="388108" y="11554"/>
                  <a:pt x="309339" y="31416"/>
                  <a:pt x="0" y="30163"/>
                </a:cubicBezTo>
                <a:cubicBezTo>
                  <a:pt x="536" y="18119"/>
                  <a:pt x="-339" y="6524"/>
                  <a:pt x="0" y="0"/>
                </a:cubicBezTo>
                <a:close/>
              </a:path>
              <a:path w="5730121" h="30163" stroke="0" extrusionOk="0">
                <a:moveTo>
                  <a:pt x="0" y="0"/>
                </a:moveTo>
                <a:cubicBezTo>
                  <a:pt x="172857" y="-2883"/>
                  <a:pt x="391270" y="-11560"/>
                  <a:pt x="522078" y="0"/>
                </a:cubicBezTo>
                <a:cubicBezTo>
                  <a:pt x="652886" y="11560"/>
                  <a:pt x="966023" y="-13719"/>
                  <a:pt x="1273360" y="0"/>
                </a:cubicBezTo>
                <a:cubicBezTo>
                  <a:pt x="1580697" y="13719"/>
                  <a:pt x="1539460" y="-1604"/>
                  <a:pt x="1738137" y="0"/>
                </a:cubicBezTo>
                <a:cubicBezTo>
                  <a:pt x="1936814" y="1604"/>
                  <a:pt x="1991166" y="-21320"/>
                  <a:pt x="2202913" y="0"/>
                </a:cubicBezTo>
                <a:cubicBezTo>
                  <a:pt x="2414660" y="21320"/>
                  <a:pt x="2698369" y="8526"/>
                  <a:pt x="2839593" y="0"/>
                </a:cubicBezTo>
                <a:cubicBezTo>
                  <a:pt x="2980817" y="-8526"/>
                  <a:pt x="3236976" y="-26268"/>
                  <a:pt x="3418972" y="0"/>
                </a:cubicBezTo>
                <a:cubicBezTo>
                  <a:pt x="3600968" y="26268"/>
                  <a:pt x="3875425" y="2042"/>
                  <a:pt x="4112954" y="0"/>
                </a:cubicBezTo>
                <a:cubicBezTo>
                  <a:pt x="4350483" y="-2042"/>
                  <a:pt x="4479098" y="10170"/>
                  <a:pt x="4635031" y="0"/>
                </a:cubicBezTo>
                <a:cubicBezTo>
                  <a:pt x="4790964" y="-10170"/>
                  <a:pt x="5496996" y="-34983"/>
                  <a:pt x="5730121" y="0"/>
                </a:cubicBezTo>
                <a:cubicBezTo>
                  <a:pt x="5730237" y="7709"/>
                  <a:pt x="5730240" y="20866"/>
                  <a:pt x="5730121" y="30163"/>
                </a:cubicBezTo>
                <a:cubicBezTo>
                  <a:pt x="5592297" y="14947"/>
                  <a:pt x="5287189" y="53261"/>
                  <a:pt x="5093441" y="30163"/>
                </a:cubicBezTo>
                <a:cubicBezTo>
                  <a:pt x="4899693" y="7065"/>
                  <a:pt x="4634014" y="4903"/>
                  <a:pt x="4514062" y="30163"/>
                </a:cubicBezTo>
                <a:cubicBezTo>
                  <a:pt x="4394110" y="55423"/>
                  <a:pt x="4137539" y="48094"/>
                  <a:pt x="3991984" y="30163"/>
                </a:cubicBezTo>
                <a:cubicBezTo>
                  <a:pt x="3846429" y="12232"/>
                  <a:pt x="3663473" y="5741"/>
                  <a:pt x="3412605" y="30163"/>
                </a:cubicBezTo>
                <a:cubicBezTo>
                  <a:pt x="3161737" y="54585"/>
                  <a:pt x="3135184" y="50354"/>
                  <a:pt x="2947829" y="30163"/>
                </a:cubicBezTo>
                <a:cubicBezTo>
                  <a:pt x="2760474" y="9972"/>
                  <a:pt x="2537552" y="34444"/>
                  <a:pt x="2368450" y="30163"/>
                </a:cubicBezTo>
                <a:cubicBezTo>
                  <a:pt x="2199348" y="25882"/>
                  <a:pt x="2100452" y="4429"/>
                  <a:pt x="1846372" y="30163"/>
                </a:cubicBezTo>
                <a:cubicBezTo>
                  <a:pt x="1592292" y="55897"/>
                  <a:pt x="1432335" y="-210"/>
                  <a:pt x="1095090" y="30163"/>
                </a:cubicBezTo>
                <a:cubicBezTo>
                  <a:pt x="757845" y="60536"/>
                  <a:pt x="228434" y="-23829"/>
                  <a:pt x="0" y="30163"/>
                </a:cubicBezTo>
                <a:cubicBezTo>
                  <a:pt x="710" y="23066"/>
                  <a:pt x="177" y="820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39EDB58-689B-C595-6971-B072F46158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20"/>
          <a:stretch/>
        </p:blipFill>
        <p:spPr>
          <a:xfrm>
            <a:off x="8759466" y="10"/>
            <a:ext cx="11343709" cy="1131092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22447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10F6E1-19A3-EB45-D420-BE97CBF2F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Introduction </a:t>
            </a:r>
          </a:p>
        </p:txBody>
      </p:sp>
    </p:spTree>
    <p:extLst>
      <p:ext uri="{BB962C8B-B14F-4D97-AF65-F5344CB8AC3E}">
        <p14:creationId xmlns:p14="http://schemas.microsoft.com/office/powerpoint/2010/main" val="416067009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00661" cy="113109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8D2F9D2-71C8-EE63-E688-A219D0F6A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6478" y="542925"/>
            <a:ext cx="10308634" cy="29408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6900">
                <a:solidFill>
                  <a:schemeClr val="tx1"/>
                </a:solidFill>
                <a:latin typeface="+mj-lt"/>
                <a:cs typeface="+mj-cs"/>
              </a:rPr>
              <a:t>Responsable de projet, </a:t>
            </a:r>
            <a:br>
              <a:rPr lang="en-US" sz="6900">
                <a:solidFill>
                  <a:schemeClr val="tx1"/>
                </a:solidFill>
                <a:latin typeface="+mj-lt"/>
                <a:cs typeface="+mj-cs"/>
              </a:rPr>
            </a:br>
            <a:r>
              <a:rPr lang="en-US" sz="6900">
                <a:solidFill>
                  <a:schemeClr val="tx1"/>
                </a:solidFill>
                <a:latin typeface="+mj-lt"/>
                <a:cs typeface="+mj-cs"/>
              </a:rPr>
              <a:t>une fonction déterminante!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2E14178-E618-2624-A454-E9A4A6EF91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91" r="-1" b="-1"/>
          <a:stretch/>
        </p:blipFill>
        <p:spPr>
          <a:xfrm>
            <a:off x="1" y="10"/>
            <a:ext cx="7680373" cy="11310927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6478" y="3917013"/>
            <a:ext cx="6998054" cy="30162"/>
          </a:xfrm>
          <a:custGeom>
            <a:avLst/>
            <a:gdLst>
              <a:gd name="connsiteX0" fmla="*/ 0 w 6998054"/>
              <a:gd name="connsiteY0" fmla="*/ 0 h 30162"/>
              <a:gd name="connsiteX1" fmla="*/ 699805 w 6998054"/>
              <a:gd name="connsiteY1" fmla="*/ 0 h 30162"/>
              <a:gd name="connsiteX2" fmla="*/ 1469591 w 6998054"/>
              <a:gd name="connsiteY2" fmla="*/ 0 h 30162"/>
              <a:gd name="connsiteX3" fmla="*/ 2099416 w 6998054"/>
              <a:gd name="connsiteY3" fmla="*/ 0 h 30162"/>
              <a:gd name="connsiteX4" fmla="*/ 2659261 w 6998054"/>
              <a:gd name="connsiteY4" fmla="*/ 0 h 30162"/>
              <a:gd name="connsiteX5" fmla="*/ 3219105 w 6998054"/>
              <a:gd name="connsiteY5" fmla="*/ 0 h 30162"/>
              <a:gd name="connsiteX6" fmla="*/ 3708969 w 6998054"/>
              <a:gd name="connsiteY6" fmla="*/ 0 h 30162"/>
              <a:gd name="connsiteX7" fmla="*/ 4548735 w 6998054"/>
              <a:gd name="connsiteY7" fmla="*/ 0 h 30162"/>
              <a:gd name="connsiteX8" fmla="*/ 5388502 w 6998054"/>
              <a:gd name="connsiteY8" fmla="*/ 0 h 30162"/>
              <a:gd name="connsiteX9" fmla="*/ 6228268 w 6998054"/>
              <a:gd name="connsiteY9" fmla="*/ 0 h 30162"/>
              <a:gd name="connsiteX10" fmla="*/ 6998054 w 6998054"/>
              <a:gd name="connsiteY10" fmla="*/ 0 h 30162"/>
              <a:gd name="connsiteX11" fmla="*/ 6998054 w 6998054"/>
              <a:gd name="connsiteY11" fmla="*/ 30162 h 30162"/>
              <a:gd name="connsiteX12" fmla="*/ 6298249 w 6998054"/>
              <a:gd name="connsiteY12" fmla="*/ 30162 h 30162"/>
              <a:gd name="connsiteX13" fmla="*/ 5528463 w 6998054"/>
              <a:gd name="connsiteY13" fmla="*/ 30162 h 30162"/>
              <a:gd name="connsiteX14" fmla="*/ 5038599 w 6998054"/>
              <a:gd name="connsiteY14" fmla="*/ 30162 h 30162"/>
              <a:gd name="connsiteX15" fmla="*/ 4548735 w 6998054"/>
              <a:gd name="connsiteY15" fmla="*/ 30162 h 30162"/>
              <a:gd name="connsiteX16" fmla="*/ 4058871 w 6998054"/>
              <a:gd name="connsiteY16" fmla="*/ 30162 h 30162"/>
              <a:gd name="connsiteX17" fmla="*/ 3499027 w 6998054"/>
              <a:gd name="connsiteY17" fmla="*/ 30162 h 30162"/>
              <a:gd name="connsiteX18" fmla="*/ 2939183 w 6998054"/>
              <a:gd name="connsiteY18" fmla="*/ 30162 h 30162"/>
              <a:gd name="connsiteX19" fmla="*/ 2379338 w 6998054"/>
              <a:gd name="connsiteY19" fmla="*/ 30162 h 30162"/>
              <a:gd name="connsiteX20" fmla="*/ 1819494 w 6998054"/>
              <a:gd name="connsiteY20" fmla="*/ 30162 h 30162"/>
              <a:gd name="connsiteX21" fmla="*/ 1259650 w 6998054"/>
              <a:gd name="connsiteY21" fmla="*/ 30162 h 30162"/>
              <a:gd name="connsiteX22" fmla="*/ 0 w 6998054"/>
              <a:gd name="connsiteY22" fmla="*/ 30162 h 30162"/>
              <a:gd name="connsiteX23" fmla="*/ 0 w 6998054"/>
              <a:gd name="connsiteY23" fmla="*/ 0 h 30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998054" h="30162" fill="none" extrusionOk="0">
                <a:moveTo>
                  <a:pt x="0" y="0"/>
                </a:moveTo>
                <a:cubicBezTo>
                  <a:pt x="255675" y="-28909"/>
                  <a:pt x="353715" y="-5166"/>
                  <a:pt x="699805" y="0"/>
                </a:cubicBezTo>
                <a:cubicBezTo>
                  <a:pt x="1045896" y="5166"/>
                  <a:pt x="1192382" y="-17391"/>
                  <a:pt x="1469591" y="0"/>
                </a:cubicBezTo>
                <a:cubicBezTo>
                  <a:pt x="1746800" y="17391"/>
                  <a:pt x="1871833" y="24840"/>
                  <a:pt x="2099416" y="0"/>
                </a:cubicBezTo>
                <a:cubicBezTo>
                  <a:pt x="2326999" y="-24840"/>
                  <a:pt x="2443698" y="-27332"/>
                  <a:pt x="2659261" y="0"/>
                </a:cubicBezTo>
                <a:cubicBezTo>
                  <a:pt x="2874824" y="27332"/>
                  <a:pt x="2975897" y="-14171"/>
                  <a:pt x="3219105" y="0"/>
                </a:cubicBezTo>
                <a:cubicBezTo>
                  <a:pt x="3462313" y="14171"/>
                  <a:pt x="3523432" y="7025"/>
                  <a:pt x="3708969" y="0"/>
                </a:cubicBezTo>
                <a:cubicBezTo>
                  <a:pt x="3894506" y="-7025"/>
                  <a:pt x="4309197" y="-17249"/>
                  <a:pt x="4548735" y="0"/>
                </a:cubicBezTo>
                <a:cubicBezTo>
                  <a:pt x="4788273" y="17249"/>
                  <a:pt x="5109237" y="-32581"/>
                  <a:pt x="5388502" y="0"/>
                </a:cubicBezTo>
                <a:cubicBezTo>
                  <a:pt x="5667767" y="32581"/>
                  <a:pt x="6008640" y="-33960"/>
                  <a:pt x="6228268" y="0"/>
                </a:cubicBezTo>
                <a:cubicBezTo>
                  <a:pt x="6447896" y="33960"/>
                  <a:pt x="6725032" y="20323"/>
                  <a:pt x="6998054" y="0"/>
                </a:cubicBezTo>
                <a:cubicBezTo>
                  <a:pt x="6998992" y="12425"/>
                  <a:pt x="6998565" y="15222"/>
                  <a:pt x="6998054" y="30162"/>
                </a:cubicBezTo>
                <a:cubicBezTo>
                  <a:pt x="6733465" y="37998"/>
                  <a:pt x="6453484" y="50297"/>
                  <a:pt x="6298249" y="30162"/>
                </a:cubicBezTo>
                <a:cubicBezTo>
                  <a:pt x="6143015" y="10027"/>
                  <a:pt x="5744647" y="24614"/>
                  <a:pt x="5528463" y="30162"/>
                </a:cubicBezTo>
                <a:cubicBezTo>
                  <a:pt x="5312279" y="35710"/>
                  <a:pt x="5154949" y="25447"/>
                  <a:pt x="5038599" y="30162"/>
                </a:cubicBezTo>
                <a:cubicBezTo>
                  <a:pt x="4922249" y="34877"/>
                  <a:pt x="4713130" y="19153"/>
                  <a:pt x="4548735" y="30162"/>
                </a:cubicBezTo>
                <a:cubicBezTo>
                  <a:pt x="4384340" y="41171"/>
                  <a:pt x="4276491" y="10445"/>
                  <a:pt x="4058871" y="30162"/>
                </a:cubicBezTo>
                <a:cubicBezTo>
                  <a:pt x="3841251" y="49879"/>
                  <a:pt x="3699340" y="16131"/>
                  <a:pt x="3499027" y="30162"/>
                </a:cubicBezTo>
                <a:cubicBezTo>
                  <a:pt x="3298714" y="44193"/>
                  <a:pt x="3125330" y="15325"/>
                  <a:pt x="2939183" y="30162"/>
                </a:cubicBezTo>
                <a:cubicBezTo>
                  <a:pt x="2753036" y="44999"/>
                  <a:pt x="2567637" y="10654"/>
                  <a:pt x="2379338" y="30162"/>
                </a:cubicBezTo>
                <a:cubicBezTo>
                  <a:pt x="2191039" y="49670"/>
                  <a:pt x="2021011" y="23650"/>
                  <a:pt x="1819494" y="30162"/>
                </a:cubicBezTo>
                <a:cubicBezTo>
                  <a:pt x="1617977" y="36674"/>
                  <a:pt x="1487755" y="23632"/>
                  <a:pt x="1259650" y="30162"/>
                </a:cubicBezTo>
                <a:cubicBezTo>
                  <a:pt x="1031545" y="36692"/>
                  <a:pt x="612663" y="25314"/>
                  <a:pt x="0" y="30162"/>
                </a:cubicBezTo>
                <a:cubicBezTo>
                  <a:pt x="-689" y="22164"/>
                  <a:pt x="-1368" y="11339"/>
                  <a:pt x="0" y="0"/>
                </a:cubicBezTo>
                <a:close/>
              </a:path>
              <a:path w="6998054" h="30162" stroke="0" extrusionOk="0">
                <a:moveTo>
                  <a:pt x="0" y="0"/>
                </a:moveTo>
                <a:cubicBezTo>
                  <a:pt x="275696" y="-20058"/>
                  <a:pt x="388253" y="17458"/>
                  <a:pt x="559844" y="0"/>
                </a:cubicBezTo>
                <a:cubicBezTo>
                  <a:pt x="731435" y="-17458"/>
                  <a:pt x="853782" y="15373"/>
                  <a:pt x="1049708" y="0"/>
                </a:cubicBezTo>
                <a:cubicBezTo>
                  <a:pt x="1245634" y="-15373"/>
                  <a:pt x="1349874" y="12864"/>
                  <a:pt x="1609552" y="0"/>
                </a:cubicBezTo>
                <a:cubicBezTo>
                  <a:pt x="1869230" y="-12864"/>
                  <a:pt x="1969397" y="42"/>
                  <a:pt x="2309358" y="0"/>
                </a:cubicBezTo>
                <a:cubicBezTo>
                  <a:pt x="2649319" y="-42"/>
                  <a:pt x="2889196" y="-9716"/>
                  <a:pt x="3079144" y="0"/>
                </a:cubicBezTo>
                <a:cubicBezTo>
                  <a:pt x="3269092" y="9716"/>
                  <a:pt x="3650736" y="-9969"/>
                  <a:pt x="3918910" y="0"/>
                </a:cubicBezTo>
                <a:cubicBezTo>
                  <a:pt x="4187084" y="9969"/>
                  <a:pt x="4408385" y="5404"/>
                  <a:pt x="4758677" y="0"/>
                </a:cubicBezTo>
                <a:cubicBezTo>
                  <a:pt x="5108969" y="-5404"/>
                  <a:pt x="5176057" y="-11729"/>
                  <a:pt x="5388502" y="0"/>
                </a:cubicBezTo>
                <a:cubicBezTo>
                  <a:pt x="5600947" y="11729"/>
                  <a:pt x="5913700" y="-21248"/>
                  <a:pt x="6158288" y="0"/>
                </a:cubicBezTo>
                <a:cubicBezTo>
                  <a:pt x="6402876" y="21248"/>
                  <a:pt x="6770945" y="-31820"/>
                  <a:pt x="6998054" y="0"/>
                </a:cubicBezTo>
                <a:cubicBezTo>
                  <a:pt x="6997457" y="10687"/>
                  <a:pt x="6999408" y="16383"/>
                  <a:pt x="6998054" y="30162"/>
                </a:cubicBezTo>
                <a:cubicBezTo>
                  <a:pt x="6776977" y="-1164"/>
                  <a:pt x="6634178" y="-3257"/>
                  <a:pt x="6298249" y="30162"/>
                </a:cubicBezTo>
                <a:cubicBezTo>
                  <a:pt x="5962321" y="63581"/>
                  <a:pt x="5688393" y="7693"/>
                  <a:pt x="5528463" y="30162"/>
                </a:cubicBezTo>
                <a:cubicBezTo>
                  <a:pt x="5368533" y="52631"/>
                  <a:pt x="5135163" y="24830"/>
                  <a:pt x="4898638" y="30162"/>
                </a:cubicBezTo>
                <a:cubicBezTo>
                  <a:pt x="4662113" y="35494"/>
                  <a:pt x="4492127" y="26378"/>
                  <a:pt x="4268813" y="30162"/>
                </a:cubicBezTo>
                <a:cubicBezTo>
                  <a:pt x="4045500" y="33946"/>
                  <a:pt x="3809258" y="32717"/>
                  <a:pt x="3429046" y="30162"/>
                </a:cubicBezTo>
                <a:cubicBezTo>
                  <a:pt x="3048834" y="27607"/>
                  <a:pt x="3054718" y="37717"/>
                  <a:pt x="2869202" y="30162"/>
                </a:cubicBezTo>
                <a:cubicBezTo>
                  <a:pt x="2683686" y="22607"/>
                  <a:pt x="2375976" y="-2191"/>
                  <a:pt x="2099416" y="30162"/>
                </a:cubicBezTo>
                <a:cubicBezTo>
                  <a:pt x="1822856" y="62515"/>
                  <a:pt x="1773369" y="39697"/>
                  <a:pt x="1609552" y="30162"/>
                </a:cubicBezTo>
                <a:cubicBezTo>
                  <a:pt x="1445735" y="20627"/>
                  <a:pt x="1127187" y="-2401"/>
                  <a:pt x="909747" y="30162"/>
                </a:cubicBezTo>
                <a:cubicBezTo>
                  <a:pt x="692307" y="62725"/>
                  <a:pt x="425736" y="75184"/>
                  <a:pt x="0" y="30162"/>
                </a:cubicBezTo>
                <a:cubicBezTo>
                  <a:pt x="-554" y="17928"/>
                  <a:pt x="977" y="76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0871734-F2AF-56CE-7414-C7ABA4B39FC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736478" y="4464050"/>
            <a:ext cx="10308634" cy="574595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-228600" defTabSz="914400">
              <a:lnSpc>
                <a:spcPct val="90000"/>
              </a:lnSpc>
            </a:pPr>
            <a:r>
              <a:rPr lang="en-US" sz="3100" dirty="0">
                <a:latin typeface="+mn-lt"/>
              </a:rPr>
              <a:t>« </a:t>
            </a:r>
            <a:r>
              <a:rPr lang="en-US" sz="3100" b="1" u="sng" dirty="0">
                <a:latin typeface="+mn-lt"/>
              </a:rPr>
              <a:t>Un </a:t>
            </a:r>
            <a:r>
              <a:rPr lang="en-US" sz="3100" b="1" u="sng" dirty="0" err="1">
                <a:latin typeface="+mn-lt"/>
              </a:rPr>
              <a:t>responsable</a:t>
            </a:r>
            <a:r>
              <a:rPr lang="en-US" sz="3100" b="1" u="sng" dirty="0">
                <a:latin typeface="+mn-lt"/>
              </a:rPr>
              <a:t> </a:t>
            </a:r>
            <a:r>
              <a:rPr lang="en-US" sz="3100" b="1" u="sng" dirty="0" err="1">
                <a:latin typeface="+mn-lt"/>
              </a:rPr>
              <a:t>d’équipe</a:t>
            </a:r>
            <a:r>
              <a:rPr lang="en-US" sz="3100" b="1" u="sng" dirty="0">
                <a:latin typeface="+mn-lt"/>
              </a:rPr>
              <a:t> </a:t>
            </a:r>
            <a:r>
              <a:rPr lang="en-US" sz="3100" dirty="0" err="1">
                <a:latin typeface="+mn-lt"/>
              </a:rPr>
              <a:t>formé</a:t>
            </a:r>
            <a:r>
              <a:rPr lang="en-US" sz="3100" dirty="0">
                <a:latin typeface="+mn-lt"/>
              </a:rPr>
              <a:t> </a:t>
            </a:r>
            <a:r>
              <a:rPr lang="en-US" sz="3100" dirty="0" err="1">
                <a:latin typeface="+mn-lt"/>
              </a:rPr>
              <a:t>spécifiquement</a:t>
            </a:r>
            <a:r>
              <a:rPr lang="en-US" sz="3100" dirty="0">
                <a:latin typeface="+mn-lt"/>
              </a:rPr>
              <a:t> à </a:t>
            </a:r>
            <a:r>
              <a:rPr lang="en-US" sz="3100" dirty="0" err="1">
                <a:latin typeface="+mn-lt"/>
              </a:rPr>
              <a:t>l’exercice</a:t>
            </a:r>
            <a:r>
              <a:rPr lang="en-US" sz="3100" dirty="0">
                <a:latin typeface="+mn-lt"/>
              </a:rPr>
              <a:t> de son </a:t>
            </a:r>
            <a:r>
              <a:rPr lang="en-US" sz="3100" dirty="0" err="1">
                <a:latin typeface="+mn-lt"/>
              </a:rPr>
              <a:t>rôle</a:t>
            </a:r>
            <a:r>
              <a:rPr lang="en-US" sz="3100" dirty="0">
                <a:latin typeface="+mn-lt"/>
              </a:rPr>
              <a:t>, </a:t>
            </a:r>
            <a:r>
              <a:rPr lang="en-US" sz="3100" dirty="0" err="1">
                <a:latin typeface="+mn-lt"/>
              </a:rPr>
              <a:t>développant</a:t>
            </a:r>
            <a:r>
              <a:rPr lang="en-US" sz="3100" dirty="0">
                <a:latin typeface="+mn-lt"/>
              </a:rPr>
              <a:t> des </a:t>
            </a:r>
            <a:r>
              <a:rPr lang="en-US" sz="3100" dirty="0" err="1">
                <a:latin typeface="+mn-lt"/>
              </a:rPr>
              <a:t>compétences</a:t>
            </a:r>
            <a:r>
              <a:rPr lang="en-US" sz="3100" dirty="0">
                <a:latin typeface="+mn-lt"/>
              </a:rPr>
              <a:t> tout à la </a:t>
            </a:r>
            <a:r>
              <a:rPr lang="en-US" sz="3100" dirty="0" err="1">
                <a:latin typeface="+mn-lt"/>
              </a:rPr>
              <a:t>fois</a:t>
            </a:r>
            <a:r>
              <a:rPr lang="en-US" sz="3100" dirty="0">
                <a:latin typeface="+mn-lt"/>
              </a:rPr>
              <a:t> de gestion des relations </a:t>
            </a:r>
            <a:r>
              <a:rPr lang="en-US" sz="3100" dirty="0" err="1">
                <a:latin typeface="+mn-lt"/>
              </a:rPr>
              <a:t>humaines</a:t>
            </a:r>
            <a:r>
              <a:rPr lang="en-US" sz="3100" dirty="0">
                <a:latin typeface="+mn-lt"/>
              </a:rPr>
              <a:t>, </a:t>
            </a:r>
            <a:r>
              <a:rPr lang="en-US" sz="3100" dirty="0" err="1">
                <a:latin typeface="+mn-lt"/>
              </a:rPr>
              <a:t>d’organisation</a:t>
            </a:r>
            <a:r>
              <a:rPr lang="en-US" sz="3100" dirty="0">
                <a:latin typeface="+mn-lt"/>
              </a:rPr>
              <a:t> et </a:t>
            </a:r>
            <a:r>
              <a:rPr lang="en-US" sz="3100" dirty="0" err="1">
                <a:latin typeface="+mn-lt"/>
              </a:rPr>
              <a:t>d’accueil</a:t>
            </a:r>
            <a:r>
              <a:rPr lang="en-US" sz="3100" dirty="0">
                <a:latin typeface="+mn-lt"/>
              </a:rPr>
              <a:t> de l’enfance, </a:t>
            </a:r>
            <a:r>
              <a:rPr lang="en-US" sz="3100" b="1" u="sng" dirty="0" err="1">
                <a:latin typeface="+mn-lt"/>
              </a:rPr>
              <a:t>peut</a:t>
            </a:r>
            <a:r>
              <a:rPr lang="en-US" sz="3100" b="1" u="sng" dirty="0">
                <a:latin typeface="+mn-lt"/>
              </a:rPr>
              <a:t> </a:t>
            </a:r>
            <a:r>
              <a:rPr lang="en-US" sz="3100" b="1" u="sng" dirty="0" err="1">
                <a:latin typeface="+mn-lt"/>
              </a:rPr>
              <a:t>constituer</a:t>
            </a:r>
            <a:r>
              <a:rPr lang="en-US" sz="3100" b="1" u="sng" dirty="0">
                <a:latin typeface="+mn-lt"/>
              </a:rPr>
              <a:t> pour les équipes un </a:t>
            </a:r>
            <a:r>
              <a:rPr lang="en-US" sz="3100" b="1" u="sng" dirty="0" err="1">
                <a:latin typeface="+mn-lt"/>
              </a:rPr>
              <a:t>facteur</a:t>
            </a:r>
            <a:r>
              <a:rPr lang="en-US" sz="3100" b="1" u="sng" dirty="0">
                <a:latin typeface="+mn-lt"/>
              </a:rPr>
              <a:t> important non </a:t>
            </a:r>
            <a:r>
              <a:rPr lang="en-US" sz="3100" b="1" u="sng" dirty="0" err="1">
                <a:latin typeface="+mn-lt"/>
              </a:rPr>
              <a:t>seulement</a:t>
            </a:r>
            <a:r>
              <a:rPr lang="en-US" sz="3100" b="1" u="sng" dirty="0">
                <a:latin typeface="+mn-lt"/>
              </a:rPr>
              <a:t> </a:t>
            </a:r>
            <a:r>
              <a:rPr lang="en-US" sz="3100" b="1" u="sng" dirty="0" err="1">
                <a:latin typeface="+mn-lt"/>
              </a:rPr>
              <a:t>d’efficacité</a:t>
            </a:r>
            <a:r>
              <a:rPr lang="en-US" sz="3100" b="1" u="sng" dirty="0">
                <a:latin typeface="+mn-lt"/>
              </a:rPr>
              <a:t>, </a:t>
            </a:r>
            <a:r>
              <a:rPr lang="en-US" sz="3100" b="1" u="sng" dirty="0" err="1">
                <a:latin typeface="+mn-lt"/>
              </a:rPr>
              <a:t>mais</a:t>
            </a:r>
            <a:r>
              <a:rPr lang="en-US" sz="3100" b="1" u="sng" dirty="0">
                <a:latin typeface="+mn-lt"/>
              </a:rPr>
              <a:t> de </a:t>
            </a:r>
            <a:r>
              <a:rPr lang="en-US" sz="3100" b="1" u="sng" dirty="0" err="1">
                <a:latin typeface="+mn-lt"/>
              </a:rPr>
              <a:t>qualité</a:t>
            </a:r>
            <a:r>
              <a:rPr lang="en-US" sz="3100" b="1" u="sng" dirty="0">
                <a:latin typeface="+mn-lt"/>
              </a:rPr>
              <a:t> de vie. </a:t>
            </a:r>
            <a:r>
              <a:rPr lang="en-US" sz="3100" dirty="0">
                <a:latin typeface="+mn-lt"/>
              </a:rPr>
              <a:t>Le </a:t>
            </a:r>
            <a:r>
              <a:rPr lang="en-US" sz="3100" dirty="0" err="1">
                <a:latin typeface="+mn-lt"/>
              </a:rPr>
              <a:t>soutien</a:t>
            </a:r>
            <a:r>
              <a:rPr lang="en-US" sz="3100" dirty="0">
                <a:latin typeface="+mn-lt"/>
              </a:rPr>
              <a:t> </a:t>
            </a:r>
            <a:r>
              <a:rPr lang="en-US" sz="3100" dirty="0" err="1">
                <a:latin typeface="+mn-lt"/>
              </a:rPr>
              <a:t>qu’il</a:t>
            </a:r>
            <a:r>
              <a:rPr lang="en-US" sz="3100" dirty="0">
                <a:latin typeface="+mn-lt"/>
              </a:rPr>
              <a:t> </a:t>
            </a:r>
            <a:r>
              <a:rPr lang="en-US" sz="3100" dirty="0" err="1">
                <a:latin typeface="+mn-lt"/>
              </a:rPr>
              <a:t>apporte</a:t>
            </a:r>
            <a:r>
              <a:rPr lang="en-US" sz="3100" dirty="0">
                <a:latin typeface="+mn-lt"/>
              </a:rPr>
              <a:t> aux équipes, dans la </a:t>
            </a:r>
            <a:r>
              <a:rPr lang="en-US" sz="3100" dirty="0" err="1">
                <a:latin typeface="+mn-lt"/>
              </a:rPr>
              <a:t>réflexion</a:t>
            </a:r>
            <a:r>
              <a:rPr lang="en-US" sz="3100" dirty="0">
                <a:latin typeface="+mn-lt"/>
              </a:rPr>
              <a:t>, dans </a:t>
            </a:r>
            <a:r>
              <a:rPr lang="en-US" sz="3100" dirty="0" err="1">
                <a:latin typeface="+mn-lt"/>
              </a:rPr>
              <a:t>l’aménagement</a:t>
            </a:r>
            <a:r>
              <a:rPr lang="en-US" sz="3100" dirty="0">
                <a:latin typeface="+mn-lt"/>
              </a:rPr>
              <a:t> de </a:t>
            </a:r>
            <a:r>
              <a:rPr lang="en-US" sz="3100" dirty="0" err="1">
                <a:latin typeface="+mn-lt"/>
              </a:rPr>
              <a:t>l’environnement</a:t>
            </a:r>
            <a:r>
              <a:rPr lang="en-US" sz="3100" dirty="0">
                <a:latin typeface="+mn-lt"/>
              </a:rPr>
              <a:t>, dans le choix des </a:t>
            </a:r>
            <a:r>
              <a:rPr lang="en-US" sz="3100" dirty="0" err="1">
                <a:latin typeface="+mn-lt"/>
              </a:rPr>
              <a:t>priorités</a:t>
            </a:r>
            <a:r>
              <a:rPr lang="en-US" sz="3100" dirty="0">
                <a:latin typeface="+mn-lt"/>
              </a:rPr>
              <a:t>, dans la gestion des relations, etc., </a:t>
            </a:r>
            <a:r>
              <a:rPr lang="en-US" sz="3100" b="1" u="sng" dirty="0" err="1">
                <a:latin typeface="+mn-lt"/>
              </a:rPr>
              <a:t>est</a:t>
            </a:r>
            <a:r>
              <a:rPr lang="en-US" sz="3100" b="1" u="sng" dirty="0">
                <a:latin typeface="+mn-lt"/>
              </a:rPr>
              <a:t> un </a:t>
            </a:r>
            <a:r>
              <a:rPr lang="en-US" sz="3100" b="1" u="sng" dirty="0" err="1">
                <a:latin typeface="+mn-lt"/>
              </a:rPr>
              <a:t>paramètre</a:t>
            </a:r>
            <a:r>
              <a:rPr lang="en-US" sz="3100" b="1" u="sng" dirty="0">
                <a:latin typeface="+mn-lt"/>
              </a:rPr>
              <a:t> important du </a:t>
            </a:r>
            <a:r>
              <a:rPr lang="en-US" sz="3100" b="1" u="sng" dirty="0" err="1">
                <a:latin typeface="+mn-lt"/>
              </a:rPr>
              <a:t>fonctionnement</a:t>
            </a:r>
            <a:r>
              <a:rPr lang="en-US" sz="3100" b="1" u="sng" dirty="0">
                <a:latin typeface="+mn-lt"/>
              </a:rPr>
              <a:t> </a:t>
            </a:r>
            <a:r>
              <a:rPr lang="en-US" sz="3100" b="1" u="sng" dirty="0" err="1">
                <a:latin typeface="+mn-lt"/>
              </a:rPr>
              <a:t>professionnel</a:t>
            </a:r>
            <a:r>
              <a:rPr lang="en-US" sz="3100" b="1" u="sng" dirty="0">
                <a:latin typeface="+mn-lt"/>
              </a:rPr>
              <a:t> de </a:t>
            </a:r>
            <a:r>
              <a:rPr lang="en-US" sz="3100" b="1" u="sng" dirty="0" err="1">
                <a:latin typeface="+mn-lt"/>
              </a:rPr>
              <a:t>l’accueil</a:t>
            </a:r>
            <a:r>
              <a:rPr lang="en-US" sz="3100" b="1" u="sng" dirty="0">
                <a:latin typeface="+mn-lt"/>
              </a:rPr>
              <a:t> de </a:t>
            </a:r>
            <a:r>
              <a:rPr lang="en-US" sz="3100" b="1" u="sng" dirty="0" err="1">
                <a:latin typeface="+mn-lt"/>
              </a:rPr>
              <a:t>l’enfant</a:t>
            </a:r>
            <a:r>
              <a:rPr lang="en-US" sz="3100" b="1" u="sng" dirty="0">
                <a:latin typeface="+mn-lt"/>
              </a:rPr>
              <a:t>. </a:t>
            </a:r>
            <a:r>
              <a:rPr lang="en-US" sz="3100" dirty="0">
                <a:latin typeface="+mn-lt"/>
              </a:rPr>
              <a:t>» </a:t>
            </a:r>
          </a:p>
          <a:p>
            <a:pPr marL="0" indent="0" defTabSz="914400">
              <a:lnSpc>
                <a:spcPct val="90000"/>
              </a:lnSpc>
              <a:buNone/>
            </a:pPr>
            <a:r>
              <a:rPr lang="en-US" sz="3100" dirty="0" err="1">
                <a:latin typeface="+mn-lt"/>
              </a:rPr>
              <a:t>Accueillir</a:t>
            </a:r>
            <a:r>
              <a:rPr lang="en-US" sz="3100" dirty="0">
                <a:latin typeface="+mn-lt"/>
              </a:rPr>
              <a:t> des enfants de 3 à 12 </a:t>
            </a:r>
            <a:r>
              <a:rPr lang="en-US" sz="3100" dirty="0" err="1">
                <a:latin typeface="+mn-lt"/>
              </a:rPr>
              <a:t>ans</a:t>
            </a:r>
            <a:r>
              <a:rPr lang="en-US" sz="3100" dirty="0">
                <a:latin typeface="+mn-lt"/>
              </a:rPr>
              <a:t> : </a:t>
            </a:r>
            <a:r>
              <a:rPr lang="en-US" sz="3100" dirty="0" err="1">
                <a:latin typeface="+mn-lt"/>
              </a:rPr>
              <a:t>viser</a:t>
            </a:r>
            <a:r>
              <a:rPr lang="en-US" sz="3100" dirty="0">
                <a:latin typeface="+mn-lt"/>
              </a:rPr>
              <a:t> la </a:t>
            </a:r>
            <a:r>
              <a:rPr lang="en-US" sz="3100" dirty="0" err="1">
                <a:latin typeface="+mn-lt"/>
              </a:rPr>
              <a:t>qualité</a:t>
            </a:r>
            <a:r>
              <a:rPr lang="en-US" sz="3100" dirty="0">
                <a:latin typeface="+mn-lt"/>
              </a:rPr>
              <a:t> - </a:t>
            </a:r>
            <a:r>
              <a:rPr lang="en-US" sz="3100" dirty="0" err="1">
                <a:latin typeface="+mn-lt"/>
              </a:rPr>
              <a:t>livret</a:t>
            </a:r>
            <a:r>
              <a:rPr lang="en-US" sz="3100" dirty="0">
                <a:latin typeface="+mn-lt"/>
              </a:rPr>
              <a:t> VII, p. 41</a:t>
            </a:r>
          </a:p>
        </p:txBody>
      </p:sp>
    </p:spTree>
    <p:extLst>
      <p:ext uri="{BB962C8B-B14F-4D97-AF65-F5344CB8AC3E}">
        <p14:creationId xmlns:p14="http://schemas.microsoft.com/office/powerpoint/2010/main" val="380847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FB24801-D931-25E4-9622-0DFBE433D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En 2022 à Vaux-sur-Sûre… </a:t>
            </a: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4DD74BA5-EDEE-AC01-BA0C-054AD214B3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AEBEFE76-A031-DEAF-21B6-06EB4C5A95AF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1200150" y="3089237"/>
            <a:ext cx="8545513" cy="5662689"/>
          </a:xfrm>
        </p:spPr>
      </p:pic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76BA492C-F573-696E-C08F-CA34EEC351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179050" y="3045872"/>
            <a:ext cx="8543925" cy="5749419"/>
          </a:xfrm>
        </p:spPr>
      </p:pic>
    </p:spTree>
    <p:extLst>
      <p:ext uri="{BB962C8B-B14F-4D97-AF65-F5344CB8AC3E}">
        <p14:creationId xmlns:p14="http://schemas.microsoft.com/office/powerpoint/2010/main" val="291090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9944B08-2686-AC2D-3CF7-1394C46874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AA8439FF-3583-5A17-DCD6-5757878AC0C0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184810" y="244115"/>
            <a:ext cx="10677978" cy="7304167"/>
          </a:xfrm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3153042-8B21-5D1F-F2AF-C97F2E00A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46693" y="1045412"/>
            <a:ext cx="8544917" cy="67393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BE" sz="4800" b="1" dirty="0"/>
          </a:p>
          <a:p>
            <a:pPr marL="0" indent="0" algn="ctr">
              <a:buNone/>
            </a:pPr>
            <a:endParaRPr lang="fr-BE" sz="4800" b="1" dirty="0"/>
          </a:p>
          <a:p>
            <a:pPr marL="0" indent="0" algn="ctr">
              <a:buNone/>
            </a:pPr>
            <a:r>
              <a:rPr lang="fr-BE" sz="4800" b="1" dirty="0"/>
              <a:t>« La charge de travail liée à la gestion des ressources humaines est « Carnivore »! » </a:t>
            </a:r>
          </a:p>
        </p:txBody>
      </p:sp>
      <p:sp>
        <p:nvSpPr>
          <p:cNvPr id="11" name="Espace réservé du contenu 4">
            <a:extLst>
              <a:ext uri="{FF2B5EF4-FFF2-40B4-BE49-F238E27FC236}">
                <a16:creationId xmlns:a16="http://schemas.microsoft.com/office/drawing/2014/main" id="{6339D728-163B-9775-EB98-4E5B32BBF561}"/>
              </a:ext>
            </a:extLst>
          </p:cNvPr>
          <p:cNvSpPr txBox="1">
            <a:spLocks/>
          </p:cNvSpPr>
          <p:nvPr/>
        </p:nvSpPr>
        <p:spPr>
          <a:xfrm>
            <a:off x="7214584" y="6110472"/>
            <a:ext cx="11967095" cy="6739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76984" indent="-376984" algn="l" defTabSz="1507937" rtl="0" eaLnBrk="1" latinLnBrk="0" hangingPunct="1">
              <a:lnSpc>
                <a:spcPts val="4000"/>
              </a:lnSpc>
              <a:spcBef>
                <a:spcPts val="1649"/>
              </a:spcBef>
              <a:spcAft>
                <a:spcPts val="200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3200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1130953" indent="-376984" algn="l" defTabSz="1507937" rtl="0" eaLnBrk="1" latinLnBrk="0" hangingPunct="1">
              <a:lnSpc>
                <a:spcPts val="4000"/>
              </a:lnSpc>
              <a:spcBef>
                <a:spcPts val="825"/>
              </a:spcBef>
              <a:spcAft>
                <a:spcPts val="200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3200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2pPr>
            <a:lvl3pPr marL="1884921" indent="-376984" algn="l" defTabSz="1507937" rtl="0" eaLnBrk="1" latinLnBrk="0" hangingPunct="1">
              <a:lnSpc>
                <a:spcPts val="4000"/>
              </a:lnSpc>
              <a:spcBef>
                <a:spcPts val="825"/>
              </a:spcBef>
              <a:spcAft>
                <a:spcPts val="200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3200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2638890" indent="-376984" algn="l" defTabSz="1507937" rtl="0" eaLnBrk="1" latinLnBrk="0" hangingPunct="1">
              <a:lnSpc>
                <a:spcPts val="4000"/>
              </a:lnSpc>
              <a:spcBef>
                <a:spcPts val="825"/>
              </a:spcBef>
              <a:spcAft>
                <a:spcPts val="200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3200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3392858" indent="-376984" algn="l" defTabSz="1507937" rtl="0" eaLnBrk="1" latinLnBrk="0" hangingPunct="1">
              <a:lnSpc>
                <a:spcPts val="4000"/>
              </a:lnSpc>
              <a:spcBef>
                <a:spcPts val="825"/>
              </a:spcBef>
              <a:spcAft>
                <a:spcPts val="200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3200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4146827" indent="-376984" algn="l" defTabSz="1507937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795" indent="-376984" algn="l" defTabSz="1507937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764" indent="-376984" algn="l" defTabSz="1507937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732" indent="-376984" algn="l" defTabSz="1507937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r-BE" sz="4800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BE" sz="4800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BE" sz="4800" b="1" dirty="0"/>
              <a:t>« Il faut un financement prévu explicitement pour mettre en œuvre la fonction de responsable de projet dans l’AES» </a:t>
            </a:r>
          </a:p>
        </p:txBody>
      </p:sp>
    </p:spTree>
    <p:extLst>
      <p:ext uri="{BB962C8B-B14F-4D97-AF65-F5344CB8AC3E}">
        <p14:creationId xmlns:p14="http://schemas.microsoft.com/office/powerpoint/2010/main" val="95154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4977C3A-7F74-F743-4FBB-43D19DF37E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3A39351-8889-3690-A29B-F733836FA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9624" y="6176239"/>
            <a:ext cx="9173220" cy="6739343"/>
          </a:xfrm>
        </p:spPr>
        <p:txBody>
          <a:bodyPr/>
          <a:lstStyle/>
          <a:p>
            <a:pPr marL="0" indent="0">
              <a:buNone/>
            </a:pPr>
            <a:r>
              <a:rPr lang="fr-FR" i="1" dirty="0"/>
              <a:t>« La direction veille à ce que les membres de l’équipe soient compétents, hautement qualifiés et motivés, et à ce qu’ils aient accès à un développement professionnel continu adéquat. » </a:t>
            </a:r>
          </a:p>
          <a:p>
            <a:pPr marL="0" indent="0">
              <a:buNone/>
            </a:pPr>
            <a:r>
              <a:rPr lang="fr-FR" i="1" dirty="0"/>
              <a:t>P. 87</a:t>
            </a:r>
            <a:endParaRPr lang="fr-BE" i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FA047B4-3FB8-4BF0-5695-13F631BA3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2844" y="-356956"/>
            <a:ext cx="10052844" cy="12644360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EA85B474-43A6-166E-332E-2081DBC5B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041" y="1655538"/>
            <a:ext cx="8544917" cy="4520701"/>
          </a:xfrm>
        </p:spPr>
        <p:txBody>
          <a:bodyPr/>
          <a:lstStyle/>
          <a:p>
            <a:r>
              <a:rPr lang="fr-BE" sz="5400" dirty="0"/>
              <a:t>Un cadre scientifique pour définir la fonction de responsable de projet. </a:t>
            </a:r>
            <a:br>
              <a:rPr lang="fr-BE" dirty="0"/>
            </a:br>
            <a:br>
              <a:rPr lang="fr-BE" dirty="0"/>
            </a:b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0472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3A90C1-04ED-5B2E-2B56-820787EB4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901CB46-9A0E-C4E2-D53A-6D515AEA26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08DA713-2B0A-A745-6217-E523DDB345A4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695F32D-A95F-CEF4-A06F-0D1A393B04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4DF0141-7A13-B543-890C-A055F4CBA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605" y="-405696"/>
            <a:ext cx="16552984" cy="1171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8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ver">
  <a:themeElements>
    <a:clrScheme name="ONE-23-28857-PPT 4">
      <a:dk1>
        <a:srgbClr val="575756"/>
      </a:dk1>
      <a:lt1>
        <a:srgbClr val="FFFFFF"/>
      </a:lt1>
      <a:dk2>
        <a:srgbClr val="277AB6"/>
      </a:dk2>
      <a:lt2>
        <a:srgbClr val="FFFFFF"/>
      </a:lt2>
      <a:accent1>
        <a:srgbClr val="E30044"/>
      </a:accent1>
      <a:accent2>
        <a:srgbClr val="E55C66"/>
      </a:accent2>
      <a:accent3>
        <a:srgbClr val="E69E9B"/>
      </a:accent3>
      <a:accent4>
        <a:srgbClr val="6CBAFF"/>
      </a:accent4>
      <a:accent5>
        <a:srgbClr val="5B9BD5"/>
      </a:accent5>
      <a:accent6>
        <a:srgbClr val="277AB5"/>
      </a:accent6>
      <a:hlink>
        <a:srgbClr val="E30044"/>
      </a:hlink>
      <a:folHlink>
        <a:srgbClr val="277AB6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pitre-Bleu">
  <a:themeElements>
    <a:clrScheme name="ONE-23-28857-PPT 4">
      <a:dk1>
        <a:srgbClr val="575756"/>
      </a:dk1>
      <a:lt1>
        <a:srgbClr val="FFFFFF"/>
      </a:lt1>
      <a:dk2>
        <a:srgbClr val="277AB6"/>
      </a:dk2>
      <a:lt2>
        <a:srgbClr val="FFFFFF"/>
      </a:lt2>
      <a:accent1>
        <a:srgbClr val="E30044"/>
      </a:accent1>
      <a:accent2>
        <a:srgbClr val="E55C66"/>
      </a:accent2>
      <a:accent3>
        <a:srgbClr val="E69E9B"/>
      </a:accent3>
      <a:accent4>
        <a:srgbClr val="6CBAFF"/>
      </a:accent4>
      <a:accent5>
        <a:srgbClr val="5B9BD5"/>
      </a:accent5>
      <a:accent6>
        <a:srgbClr val="277AB5"/>
      </a:accent6>
      <a:hlink>
        <a:srgbClr val="E30044"/>
      </a:hlink>
      <a:folHlink>
        <a:srgbClr val="277AB6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apitre-Rouge">
  <a:themeElements>
    <a:clrScheme name="ONE-23-28857-PPT 4">
      <a:dk1>
        <a:srgbClr val="575756"/>
      </a:dk1>
      <a:lt1>
        <a:srgbClr val="FFFFFF"/>
      </a:lt1>
      <a:dk2>
        <a:srgbClr val="277AB6"/>
      </a:dk2>
      <a:lt2>
        <a:srgbClr val="FFFFFF"/>
      </a:lt2>
      <a:accent1>
        <a:srgbClr val="E30044"/>
      </a:accent1>
      <a:accent2>
        <a:srgbClr val="E55C66"/>
      </a:accent2>
      <a:accent3>
        <a:srgbClr val="E69E9B"/>
      </a:accent3>
      <a:accent4>
        <a:srgbClr val="6CBAFF"/>
      </a:accent4>
      <a:accent5>
        <a:srgbClr val="5B9BD5"/>
      </a:accent5>
      <a:accent6>
        <a:srgbClr val="277AB5"/>
      </a:accent6>
      <a:hlink>
        <a:srgbClr val="E30044"/>
      </a:hlink>
      <a:folHlink>
        <a:srgbClr val="277AB6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age interne-bleu">
  <a:themeElements>
    <a:clrScheme name="ONE-23-28857-PPT 4">
      <a:dk1>
        <a:srgbClr val="575756"/>
      </a:dk1>
      <a:lt1>
        <a:srgbClr val="FFFFFF"/>
      </a:lt1>
      <a:dk2>
        <a:srgbClr val="277AB6"/>
      </a:dk2>
      <a:lt2>
        <a:srgbClr val="FFFFFF"/>
      </a:lt2>
      <a:accent1>
        <a:srgbClr val="E30044"/>
      </a:accent1>
      <a:accent2>
        <a:srgbClr val="E55C66"/>
      </a:accent2>
      <a:accent3>
        <a:srgbClr val="E69E9B"/>
      </a:accent3>
      <a:accent4>
        <a:srgbClr val="6CBAFF"/>
      </a:accent4>
      <a:accent5>
        <a:srgbClr val="5B9BD5"/>
      </a:accent5>
      <a:accent6>
        <a:srgbClr val="277AB5"/>
      </a:accent6>
      <a:hlink>
        <a:srgbClr val="E30044"/>
      </a:hlink>
      <a:folHlink>
        <a:srgbClr val="277AB6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age interne-rouge">
  <a:themeElements>
    <a:clrScheme name="ONE-23-28857-PPT 4">
      <a:dk1>
        <a:srgbClr val="575756"/>
      </a:dk1>
      <a:lt1>
        <a:srgbClr val="FFFFFF"/>
      </a:lt1>
      <a:dk2>
        <a:srgbClr val="277AB6"/>
      </a:dk2>
      <a:lt2>
        <a:srgbClr val="FFFFFF"/>
      </a:lt2>
      <a:accent1>
        <a:srgbClr val="E30044"/>
      </a:accent1>
      <a:accent2>
        <a:srgbClr val="E55C66"/>
      </a:accent2>
      <a:accent3>
        <a:srgbClr val="E69E9B"/>
      </a:accent3>
      <a:accent4>
        <a:srgbClr val="6CBAFF"/>
      </a:accent4>
      <a:accent5>
        <a:srgbClr val="5B9BD5"/>
      </a:accent5>
      <a:accent6>
        <a:srgbClr val="277AB5"/>
      </a:accent6>
      <a:hlink>
        <a:srgbClr val="E30044"/>
      </a:hlink>
      <a:folHlink>
        <a:srgbClr val="277AB6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7794</TotalTime>
  <Words>1194</Words>
  <Application>Microsoft Office PowerPoint</Application>
  <PresentationFormat>Personnalisé</PresentationFormat>
  <Paragraphs>80</Paragraphs>
  <Slides>19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Aptos</vt:lpstr>
      <vt:lpstr>Arial</vt:lpstr>
      <vt:lpstr>Trebuchet MS</vt:lpstr>
      <vt:lpstr>Cover</vt:lpstr>
      <vt:lpstr>Chapitre-Bleu</vt:lpstr>
      <vt:lpstr>Chapitre-Rouge</vt:lpstr>
      <vt:lpstr>Page interne-bleu</vt:lpstr>
      <vt:lpstr>Page interne-rouge</vt:lpstr>
      <vt:lpstr>Les responsables de projet de l’AES face à la gestion des ressources humaines</vt:lpstr>
      <vt:lpstr>Au menu du jour</vt:lpstr>
      <vt:lpstr>Une diversité d’acteurs réunis pour l’accueil  extra-scolaire</vt:lpstr>
      <vt:lpstr>Introduction </vt:lpstr>
      <vt:lpstr>Responsable de projet,  une fonction déterminante!</vt:lpstr>
      <vt:lpstr>En 2022 à Vaux-sur-Sûre… </vt:lpstr>
      <vt:lpstr>Présentation PowerPoint</vt:lpstr>
      <vt:lpstr>Un cadre scientifique pour définir la fonction de responsable de projet.   </vt:lpstr>
      <vt:lpstr>Présentation PowerPoint</vt:lpstr>
      <vt:lpstr>Présentation PowerPoint</vt:lpstr>
      <vt:lpstr>Le socle du responsable de projet:  Les compétences d’accueil!</vt:lpstr>
      <vt:lpstr>Présentation PowerPoint</vt:lpstr>
      <vt:lpstr>Compétences de gestion des ressources humaines</vt:lpstr>
      <vt:lpstr>Présentation PowerPoint</vt:lpstr>
      <vt:lpstr>Présentation PowerPoint</vt:lpstr>
      <vt:lpstr>Place aux ateliers</vt:lpstr>
      <vt:lpstr>Pour ne pas finir…</vt:lpstr>
      <vt:lpstr>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@ Expansion</dc:creator>
  <cp:lastModifiedBy>GOOSSENS Xavier</cp:lastModifiedBy>
  <cp:revision>38</cp:revision>
  <cp:lastPrinted>2024-11-24T20:21:30Z</cp:lastPrinted>
  <dcterms:created xsi:type="dcterms:W3CDTF">2020-10-19T12:11:28Z</dcterms:created>
  <dcterms:modified xsi:type="dcterms:W3CDTF">2024-11-25T15:02:16Z</dcterms:modified>
</cp:coreProperties>
</file>